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70" r:id="rId9"/>
    <p:sldMasterId id="2147483794" r:id="rId10"/>
    <p:sldMasterId id="2147483806" r:id="rId11"/>
    <p:sldMasterId id="2147483818" r:id="rId12"/>
  </p:sldMasterIdLst>
  <p:notesMasterIdLst>
    <p:notesMasterId r:id="rId20"/>
  </p:notesMasterIdLst>
  <p:sldIdLst>
    <p:sldId id="477" r:id="rId13"/>
    <p:sldId id="481" r:id="rId14"/>
    <p:sldId id="478" r:id="rId15"/>
    <p:sldId id="480" r:id="rId16"/>
    <p:sldId id="479" r:id="rId17"/>
    <p:sldId id="482" r:id="rId18"/>
    <p:sldId id="4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346"/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1" autoAdjust="0"/>
    <p:restoredTop sz="77370" autoAdjust="0"/>
  </p:normalViewPr>
  <p:slideViewPr>
    <p:cSldViewPr showGuides="1">
      <p:cViewPr varScale="1">
        <p:scale>
          <a:sx n="107" d="100"/>
          <a:sy n="107" d="100"/>
        </p:scale>
        <p:origin x="-96" y="-368"/>
      </p:cViewPr>
      <p:guideLst>
        <p:guide orient="horz" pos="932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368" y="6131797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60232" y="6165304"/>
            <a:ext cx="2448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平成25年 11月 13日 </a:t>
            </a:fld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5427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46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9644">
            <a:off x="-1314876" y="-244475"/>
            <a:ext cx="11139452" cy="7426301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27462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6512" y="-57001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平成25年 11月 13日 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85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896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917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439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04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4431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654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988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9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160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998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9636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9637" name="Freeform 5"/>
            <p:cNvSpPr>
              <a:spLocks/>
            </p:cNvSpPr>
            <p:nvPr userDrawn="1"/>
          </p:nvSpPr>
          <p:spPr bwMode="ltGray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9638" name="Freeform 6"/>
            <p:cNvSpPr>
              <a:spLocks/>
            </p:cNvSpPr>
            <p:nvPr userDrawn="1"/>
          </p:nvSpPr>
          <p:spPr bwMode="ltGray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9639" name="Freeform 7"/>
            <p:cNvSpPr>
              <a:spLocks/>
            </p:cNvSpPr>
            <p:nvPr userDrawn="1"/>
          </p:nvSpPr>
          <p:spPr bwMode="ltGray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9640" name="Freeform 8"/>
            <p:cNvSpPr>
              <a:spLocks/>
            </p:cNvSpPr>
            <p:nvPr userDrawn="1"/>
          </p:nvSpPr>
          <p:spPr bwMode="ltGray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9641" name="Freeform 9"/>
            <p:cNvSpPr>
              <a:spLocks/>
            </p:cNvSpPr>
            <p:nvPr userDrawn="1"/>
          </p:nvSpPr>
          <p:spPr bwMode="ltGray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6964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6E3E96-5647-49BE-8709-2B9AC2090DAD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38126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B70E-023C-400E-91B7-7534895B02CC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99987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FD3F-7E8A-4DAE-AFCE-E6D7B29BBD8F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72889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80A31-F3A9-4D12-96E3-27692DA8CF55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95479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8CA1-D411-47C2-9896-B2BF92A50D88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27658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A54E9-54CA-4482-B079-00D2A6D37AF3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61587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0627F-59EC-4BED-9E11-98AB6485BE52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0942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FF73-5B05-4144-B4ED-F89890FC2FA8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722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平成25年 11月 13日 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8E3A-4F33-4FEF-8B72-B3B1749C3324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613137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7769-BD45-4DFD-8402-8D897A0D6BB5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37796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E52D-6052-4E6B-83C3-33188BEAD688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34083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239000" y="6669088"/>
            <a:ext cx="1905000" cy="188912"/>
          </a:xfrm>
        </p:spPr>
        <p:txBody>
          <a:bodyPr/>
          <a:lstStyle>
            <a:lvl1pPr>
              <a:defRPr/>
            </a:lvl1pPr>
          </a:lstStyle>
          <a:p>
            <a:fld id="{87B5D886-286D-4F5B-A276-B40BAD7336CC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03537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9400"/>
            <a:ext cx="8229600" cy="5816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239000" y="6669088"/>
            <a:ext cx="1905000" cy="188912"/>
          </a:xfrm>
        </p:spPr>
        <p:txBody>
          <a:bodyPr/>
          <a:lstStyle>
            <a:lvl1pPr>
              <a:defRPr/>
            </a:lvl1pPr>
          </a:lstStyle>
          <a:p>
            <a:fld id="{95DB60FD-A5C1-46DA-B97B-AD8107210022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543482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239000" y="6669088"/>
            <a:ext cx="1905000" cy="188912"/>
          </a:xfrm>
        </p:spPr>
        <p:txBody>
          <a:bodyPr/>
          <a:lstStyle>
            <a:lvl1pPr>
              <a:defRPr/>
            </a:lvl1pPr>
          </a:lstStyle>
          <a:p>
            <a:fld id="{AE2E7AA9-FFEE-4FCE-BC7C-E11ADA2E439E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40115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343F45-46B3-4BE6-91C2-8DF76F817216}" type="slidenum">
              <a:rPr lang="en-US" altLang="ja-JP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60401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8642350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825" y="3756025"/>
            <a:ext cx="8642350" cy="2697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110288" y="6621463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99CC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621463"/>
            <a:ext cx="2024063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99CC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507413" y="6577013"/>
            <a:ext cx="649287" cy="188912"/>
          </a:xfrm>
        </p:spPr>
        <p:txBody>
          <a:bodyPr/>
          <a:lstStyle>
            <a:lvl1pPr>
              <a:defRPr/>
            </a:lvl1pPr>
          </a:lstStyle>
          <a:p>
            <a:fld id="{DB5FB190-C2FC-4202-81BA-CFD4A2E5D0AA}" type="slidenum">
              <a:rPr lang="en-US" altLang="ja-JP">
                <a:solidFill>
                  <a:srgbClr val="000000"/>
                </a:solidFill>
                <a:latin typeface="Times New Roman"/>
                <a:ea typeface="ＭＳ Ｐゴシック"/>
              </a:rPr>
              <a:pPr/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286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平成25年 11月 13日 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平成25年 11月 13日 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" name="Document" r:id="rId4" imgW="3683000" imgH="1104900" progId="Word.Document.8">
                  <p:embed/>
                </p:oleObj>
              </mc:Choice>
              <mc:Fallback>
                <p:oleObj name="Document" r:id="rId4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平成25年 11月 13日 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平成25年 11月 13日 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平成25年 11月 13日 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8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71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1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48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23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平成25年 11月 13日 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399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942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0750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71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567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1610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79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26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209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6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27.xml"/><Relationship Id="rId17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2013/11/13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2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68611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612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613" name="Freeform 5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614" name="Freeform 6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615" name="Freeform 7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616" name="Freeform 8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8617" name="Freeform 9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800">
                <a:solidFill>
                  <a:srgbClr val="2E2E48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69088"/>
            <a:ext cx="1905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159E-B3C3-4F19-84A4-2EFFA63444F4}" type="slidenum">
              <a:rPr lang="ja-JP" altLang="en-US">
                <a:solidFill>
                  <a:srgbClr val="2E2E48"/>
                </a:solidFill>
                <a:latin typeface="Times New Roman"/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46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2013/11/13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7.png"/><Relationship Id="rId3" Type="http://schemas.openxmlformats.org/officeDocument/2006/relationships/hyperlink" Target="http://www.fnal.gov/directorate/icfa/neutrino_pan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ICFA Neutrino panel</a:t>
            </a:r>
            <a:br>
              <a:rPr kumimoji="1" lang="en-US" altLang="ja-JP" dirty="0" smtClean="0"/>
            </a:br>
            <a:r>
              <a:rPr lang="en-US" altLang="ja-JP" dirty="0" smtClean="0"/>
              <a:t>Asia community meeting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ICFA neutrino panel Asian members</a:t>
            </a:r>
          </a:p>
          <a:p>
            <a:r>
              <a:rPr lang="en-US" altLang="ja-JP" dirty="0"/>
              <a:t>Jun Cao</a:t>
            </a:r>
          </a:p>
          <a:p>
            <a:r>
              <a:rPr kumimoji="1" lang="en-US" altLang="ja-JP" dirty="0" err="1" smtClean="0"/>
              <a:t>Soo</a:t>
            </a:r>
            <a:r>
              <a:rPr kumimoji="1" lang="en-US" altLang="ja-JP" dirty="0" smtClean="0"/>
              <a:t>-Bong Kim</a:t>
            </a:r>
          </a:p>
          <a:p>
            <a:r>
              <a:rPr lang="en-US" altLang="ja-JP" dirty="0"/>
              <a:t>Takashi Kobayashi</a:t>
            </a:r>
            <a:endParaRPr lang="ja-JP" altLang="en-US" dirty="0"/>
          </a:p>
          <a:p>
            <a:r>
              <a:rPr kumimoji="1" lang="en-US" altLang="ja-JP" dirty="0" err="1" smtClean="0"/>
              <a:t>Naba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Mondal</a:t>
            </a:r>
            <a:endParaRPr kumimoji="1" lang="en-US" altLang="ja-JP" dirty="0" smtClean="0"/>
          </a:p>
          <a:p>
            <a:r>
              <a:rPr lang="en-US" altLang="ja-JP" dirty="0" smtClean="0"/>
              <a:t>Masato </a:t>
            </a:r>
            <a:r>
              <a:rPr lang="en-US" altLang="ja-JP" dirty="0" err="1" smtClean="0"/>
              <a:t>Shiozawa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430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kumimoji="1" lang="en-US" altLang="ja-JP" dirty="0" smtClean="0"/>
              <a:t>ICFA?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3249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 bwMode="auto">
          <a:xfrm>
            <a:off x="467544" y="5157192"/>
            <a:ext cx="8238153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N.Lockyer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 (Chair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),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R.Rubinstein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 (Sec),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R.Heuer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M.Krammer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J.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Mnich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D.MacFarlane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I.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Shipsey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S.Ivanov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A.Bondar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W.Yifang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G.Alves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V.Tsakanov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A.Roy</a:t>
            </a:r>
            <a:endParaRPr kumimoji="1" lang="en-US" altLang="ja-JP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A.Suzuki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T.Mori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W.Trischuk</a:t>
            </a:r>
            <a:r>
              <a:rPr kumimoji="1"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</a:rPr>
              <a:t>H.Aihara</a:t>
            </a:r>
            <a:endParaRPr kumimoji="1" lang="ja-JP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12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5733256"/>
            <a:ext cx="8904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err="1">
                <a:hlinkClick r:id="rId3"/>
              </a:rPr>
              <a:t>www.fnal.gov</a:t>
            </a:r>
            <a:r>
              <a:rPr lang="en-US" sz="2800" b="1" dirty="0">
                <a:hlinkClick r:id="rId3"/>
              </a:rPr>
              <a:t>/directorate/</a:t>
            </a:r>
            <a:r>
              <a:rPr lang="en-US" sz="2800" b="1" dirty="0" err="1">
                <a:hlinkClick r:id="rId3"/>
              </a:rPr>
              <a:t>icfa</a:t>
            </a:r>
            <a:r>
              <a:rPr lang="en-US" sz="2800" b="1" dirty="0">
                <a:hlinkClick r:id="rId3"/>
              </a:rPr>
              <a:t>/</a:t>
            </a:r>
            <a:r>
              <a:rPr lang="en-US" sz="2800" b="1" dirty="0" err="1" smtClean="0">
                <a:hlinkClick r:id="rId3"/>
              </a:rPr>
              <a:t>neutrino_panel.html</a:t>
            </a:r>
            <a:endParaRPr lang="en-US" sz="2800" b="1" dirty="0" smtClean="0"/>
          </a:p>
          <a:p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3068960"/>
            <a:ext cx="6192688" cy="115212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4" y="0"/>
            <a:ext cx="9144000" cy="386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171"/>
            <a:ext cx="9144000" cy="4350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73" y="2994435"/>
            <a:ext cx="9144000" cy="386356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7544" y="3910376"/>
            <a:ext cx="8173260" cy="75045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2996952"/>
            <a:ext cx="2971800" cy="355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3052192"/>
            <a:ext cx="1917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624"/>
            <a:ext cx="7606200" cy="679581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8598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627F-59EC-4BED-9E11-98AB6485BE52}" type="slidenum">
              <a:rPr lang="ja-JP" altLang="en-US" smtClean="0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6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627F-59EC-4BED-9E11-98AB6485BE52}" type="slidenum">
              <a:rPr lang="ja-JP" altLang="en-US" smtClean="0">
                <a:solidFill>
                  <a:srgbClr val="2E2E48"/>
                </a:solidFill>
                <a:latin typeface="Times New Roman"/>
                <a:ea typeface="ＭＳ Ｐゴシック"/>
              </a:rPr>
              <a:pPr/>
              <a:t>7</a:t>
            </a:fld>
            <a:endParaRPr lang="en-US" altLang="ja-JP">
              <a:solidFill>
                <a:srgbClr val="2E2E48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467544" y="2060848"/>
            <a:ext cx="8208912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0000"/>
                </a:solidFill>
                <a:latin typeface="Times New Roman" pitchFamily="18" charset="0"/>
              </a:rPr>
              <a:t>Let’s not just listen the talk but please make lively discussions </a:t>
            </a:r>
            <a:r>
              <a:rPr kumimoji="1" lang="en-US" altLang="ja-JP" sz="4000" dirty="0" smtClean="0">
                <a:solidFill>
                  <a:srgbClr val="000000"/>
                </a:solidFill>
                <a:latin typeface="Times New Roman" pitchFamily="18" charset="0"/>
              </a:rPr>
              <a:t>and give us your opinions &amp; thoughts for future accelerator-based neutrino programs</a:t>
            </a:r>
            <a:endParaRPr kumimoji="1" lang="ja-JP" altLang="en-US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2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  <a:txDef>
      <a:spPr bwMode="auto">
        <a:solidFill>
          <a:srgbClr val="FFFFCC"/>
        </a:soli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spcBef>
            <a:spcPct val="50000"/>
          </a:spcBef>
          <a:defRPr dirty="0">
            <a:solidFill>
              <a:srgbClr val="000000"/>
            </a:solidFill>
            <a:latin typeface="Times New Roman" pitchFamily="18" charset="0"/>
          </a:defRPr>
        </a:defPPr>
      </a:lstStyle>
    </a:tx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KL-pres</Template>
  <TotalTime>8516</TotalTime>
  <Words>102</Words>
  <Application>Microsoft Macintosh PowerPoint</Application>
  <PresentationFormat>画面に合わせる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20" baseType="lpstr">
      <vt:lpstr>KL-pres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1_KL-pres</vt:lpstr>
      <vt:lpstr>2_KL-pres</vt:lpstr>
      <vt:lpstr>3_KL-pres</vt:lpstr>
      <vt:lpstr>mtfuji2</vt:lpstr>
      <vt:lpstr>Document</vt:lpstr>
      <vt:lpstr>ICFA Neutrino panel Asia community meeting</vt:lpstr>
      <vt:lpstr>ICFA?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小林 隆</cp:lastModifiedBy>
  <cp:revision>410</cp:revision>
  <dcterms:created xsi:type="dcterms:W3CDTF">2012-05-06T10:05:37Z</dcterms:created>
  <dcterms:modified xsi:type="dcterms:W3CDTF">2013-11-13T04:14:58Z</dcterms:modified>
</cp:coreProperties>
</file>