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376" r:id="rId3"/>
    <p:sldId id="377" r:id="rId4"/>
    <p:sldId id="355" r:id="rId5"/>
    <p:sldId id="360" r:id="rId6"/>
    <p:sldId id="362" r:id="rId7"/>
    <p:sldId id="361" r:id="rId8"/>
    <p:sldId id="356" r:id="rId9"/>
    <p:sldId id="365" r:id="rId10"/>
    <p:sldId id="366" r:id="rId11"/>
    <p:sldId id="379" r:id="rId12"/>
    <p:sldId id="380" r:id="rId13"/>
    <p:sldId id="378" r:id="rId14"/>
    <p:sldId id="368" r:id="rId15"/>
    <p:sldId id="369" r:id="rId16"/>
    <p:sldId id="371" r:id="rId17"/>
    <p:sldId id="357" r:id="rId18"/>
    <p:sldId id="381" r:id="rId19"/>
    <p:sldId id="382" r:id="rId20"/>
  </p:sldIdLst>
  <p:sldSz cx="9144000" cy="6858000" type="screen4x3"/>
  <p:notesSz cx="9296400" cy="68818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3" autoAdjust="0"/>
    <p:restoredTop sz="94660" autoAdjust="0"/>
  </p:normalViewPr>
  <p:slideViewPr>
    <p:cSldViewPr snapToGrid="0">
      <p:cViewPr varScale="1">
        <p:scale>
          <a:sx n="80" d="100"/>
          <a:sy n="80" d="100"/>
        </p:scale>
        <p:origin x="1469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 Nakayama" userId="7065a40a6c24a2fa" providerId="LiveId" clId="{DC0CC4CC-FF16-4947-BB85-A707C525A2E1}"/>
    <pc:docChg chg="undo custSel addSld delSld modSld sldOrd">
      <pc:chgData name="Yu Nakayama" userId="7065a40a6c24a2fa" providerId="LiveId" clId="{DC0CC4CC-FF16-4947-BB85-A707C525A2E1}" dt="2022-10-10T08:51:14.826" v="3176" actId="207"/>
      <pc:docMkLst>
        <pc:docMk/>
      </pc:docMkLst>
      <pc:sldChg chg="modSp mod">
        <pc:chgData name="Yu Nakayama" userId="7065a40a6c24a2fa" providerId="LiveId" clId="{DC0CC4CC-FF16-4947-BB85-A707C525A2E1}" dt="2022-10-09T04:59:32.256" v="2187" actId="20577"/>
        <pc:sldMkLst>
          <pc:docMk/>
          <pc:sldMk cId="1024273357" sldId="256"/>
        </pc:sldMkLst>
        <pc:spChg chg="mod">
          <ac:chgData name="Yu Nakayama" userId="7065a40a6c24a2fa" providerId="LiveId" clId="{DC0CC4CC-FF16-4947-BB85-A707C525A2E1}" dt="2022-10-06T05:52:34.198" v="200" actId="20577"/>
          <ac:spMkLst>
            <pc:docMk/>
            <pc:sldMk cId="1024273357" sldId="256"/>
            <ac:spMk id="2" creationId="{00000000-0000-0000-0000-000000000000}"/>
          </ac:spMkLst>
        </pc:spChg>
        <pc:spChg chg="mod">
          <ac:chgData name="Yu Nakayama" userId="7065a40a6c24a2fa" providerId="LiveId" clId="{DC0CC4CC-FF16-4947-BB85-A707C525A2E1}" dt="2022-10-09T04:59:32.256" v="2187" actId="20577"/>
          <ac:spMkLst>
            <pc:docMk/>
            <pc:sldMk cId="1024273357" sldId="256"/>
            <ac:spMk id="3" creationId="{00000000-0000-0000-0000-000000000000}"/>
          </ac:spMkLst>
        </pc:spChg>
      </pc:sldChg>
      <pc:sldChg chg="del">
        <pc:chgData name="Yu Nakayama" userId="7065a40a6c24a2fa" providerId="LiveId" clId="{DC0CC4CC-FF16-4947-BB85-A707C525A2E1}" dt="2022-10-09T04:05:02.615" v="1236" actId="47"/>
        <pc:sldMkLst>
          <pc:docMk/>
          <pc:sldMk cId="1813809351" sldId="332"/>
        </pc:sldMkLst>
      </pc:sldChg>
      <pc:sldChg chg="addSp modSp mod ord">
        <pc:chgData name="Yu Nakayama" userId="7065a40a6c24a2fa" providerId="LiveId" clId="{DC0CC4CC-FF16-4947-BB85-A707C525A2E1}" dt="2022-10-10T04:50:57.233" v="3150" actId="1076"/>
        <pc:sldMkLst>
          <pc:docMk/>
          <pc:sldMk cId="1441423143" sldId="355"/>
        </pc:sldMkLst>
        <pc:spChg chg="mod">
          <ac:chgData name="Yu Nakayama" userId="7065a40a6c24a2fa" providerId="LiveId" clId="{DC0CC4CC-FF16-4947-BB85-A707C525A2E1}" dt="2022-10-10T04:50:37.929" v="3142" actId="20577"/>
          <ac:spMkLst>
            <pc:docMk/>
            <pc:sldMk cId="1441423143" sldId="355"/>
            <ac:spMk id="3" creationId="{00000000-0000-0000-0000-000000000000}"/>
          </ac:spMkLst>
        </pc:spChg>
        <pc:picChg chg="add mod">
          <ac:chgData name="Yu Nakayama" userId="7065a40a6c24a2fa" providerId="LiveId" clId="{DC0CC4CC-FF16-4947-BB85-A707C525A2E1}" dt="2022-10-10T04:50:57.233" v="3150" actId="1076"/>
          <ac:picMkLst>
            <pc:docMk/>
            <pc:sldMk cId="1441423143" sldId="355"/>
            <ac:picMk id="5" creationId="{86138160-DCBA-4618-487C-B897A8B5989F}"/>
          </ac:picMkLst>
        </pc:picChg>
      </pc:sldChg>
      <pc:sldChg chg="modSp mod ord">
        <pc:chgData name="Yu Nakayama" userId="7065a40a6c24a2fa" providerId="LiveId" clId="{DC0CC4CC-FF16-4947-BB85-A707C525A2E1}" dt="2022-10-10T08:26:37.638" v="3169" actId="20577"/>
        <pc:sldMkLst>
          <pc:docMk/>
          <pc:sldMk cId="1480656384" sldId="356"/>
        </pc:sldMkLst>
        <pc:spChg chg="mod">
          <ac:chgData name="Yu Nakayama" userId="7065a40a6c24a2fa" providerId="LiveId" clId="{DC0CC4CC-FF16-4947-BB85-A707C525A2E1}" dt="2022-10-10T08:26:37.638" v="3169" actId="20577"/>
          <ac:spMkLst>
            <pc:docMk/>
            <pc:sldMk cId="1480656384" sldId="356"/>
            <ac:spMk id="3" creationId="{00000000-0000-0000-0000-000000000000}"/>
          </ac:spMkLst>
        </pc:spChg>
      </pc:sldChg>
      <pc:sldChg chg="modSp mod">
        <pc:chgData name="Yu Nakayama" userId="7065a40a6c24a2fa" providerId="LiveId" clId="{DC0CC4CC-FF16-4947-BB85-A707C525A2E1}" dt="2022-10-09T04:37:11.336" v="2177" actId="20577"/>
        <pc:sldMkLst>
          <pc:docMk/>
          <pc:sldMk cId="2567780302" sldId="357"/>
        </pc:sldMkLst>
        <pc:spChg chg="mod">
          <ac:chgData name="Yu Nakayama" userId="7065a40a6c24a2fa" providerId="LiveId" clId="{DC0CC4CC-FF16-4947-BB85-A707C525A2E1}" dt="2022-10-09T04:37:11.336" v="2177" actId="20577"/>
          <ac:spMkLst>
            <pc:docMk/>
            <pc:sldMk cId="2567780302" sldId="357"/>
            <ac:spMk id="3" creationId="{00000000-0000-0000-0000-000000000000}"/>
          </ac:spMkLst>
        </pc:spChg>
      </pc:sldChg>
      <pc:sldChg chg="del">
        <pc:chgData name="Yu Nakayama" userId="7065a40a6c24a2fa" providerId="LiveId" clId="{DC0CC4CC-FF16-4947-BB85-A707C525A2E1}" dt="2022-10-09T04:05:05.807" v="1237" actId="47"/>
        <pc:sldMkLst>
          <pc:docMk/>
          <pc:sldMk cId="542240236" sldId="358"/>
        </pc:sldMkLst>
      </pc:sldChg>
      <pc:sldChg chg="modSp mod">
        <pc:chgData name="Yu Nakayama" userId="7065a40a6c24a2fa" providerId="LiveId" clId="{DC0CC4CC-FF16-4947-BB85-A707C525A2E1}" dt="2022-10-09T05:01:29.892" v="2214" actId="20577"/>
        <pc:sldMkLst>
          <pc:docMk/>
          <pc:sldMk cId="1280485966" sldId="361"/>
        </pc:sldMkLst>
        <pc:spChg chg="mod">
          <ac:chgData name="Yu Nakayama" userId="7065a40a6c24a2fa" providerId="LiveId" clId="{DC0CC4CC-FF16-4947-BB85-A707C525A2E1}" dt="2022-10-09T05:01:29.892" v="2214" actId="20577"/>
          <ac:spMkLst>
            <pc:docMk/>
            <pc:sldMk cId="1280485966" sldId="361"/>
            <ac:spMk id="3" creationId="{00000000-0000-0000-0000-000000000000}"/>
          </ac:spMkLst>
        </pc:spChg>
        <pc:picChg chg="mod">
          <ac:chgData name="Yu Nakayama" userId="7065a40a6c24a2fa" providerId="LiveId" clId="{DC0CC4CC-FF16-4947-BB85-A707C525A2E1}" dt="2022-10-09T03:52:43.822" v="752" actId="1076"/>
          <ac:picMkLst>
            <pc:docMk/>
            <pc:sldMk cId="1280485966" sldId="361"/>
            <ac:picMk id="4" creationId="{968BE586-9E21-4705-A98D-C61DB4C5A7E3}"/>
          </ac:picMkLst>
        </pc:picChg>
        <pc:picChg chg="mod">
          <ac:chgData name="Yu Nakayama" userId="7065a40a6c24a2fa" providerId="LiveId" clId="{DC0CC4CC-FF16-4947-BB85-A707C525A2E1}" dt="2022-10-09T03:52:42.156" v="751" actId="1076"/>
          <ac:picMkLst>
            <pc:docMk/>
            <pc:sldMk cId="1280485966" sldId="361"/>
            <ac:picMk id="5" creationId="{B7C5649C-080B-4FD1-A3D4-CA02818E4828}"/>
          </ac:picMkLst>
        </pc:picChg>
      </pc:sldChg>
      <pc:sldChg chg="modSp mod">
        <pc:chgData name="Yu Nakayama" userId="7065a40a6c24a2fa" providerId="LiveId" clId="{DC0CC4CC-FF16-4947-BB85-A707C525A2E1}" dt="2022-10-09T03:51:33.754" v="692" actId="207"/>
        <pc:sldMkLst>
          <pc:docMk/>
          <pc:sldMk cId="1035194743" sldId="362"/>
        </pc:sldMkLst>
        <pc:spChg chg="mod">
          <ac:chgData name="Yu Nakayama" userId="7065a40a6c24a2fa" providerId="LiveId" clId="{DC0CC4CC-FF16-4947-BB85-A707C525A2E1}" dt="2022-10-09T03:51:33.754" v="692" actId="207"/>
          <ac:spMkLst>
            <pc:docMk/>
            <pc:sldMk cId="1035194743" sldId="362"/>
            <ac:spMk id="3" creationId="{00000000-0000-0000-0000-000000000000}"/>
          </ac:spMkLst>
        </pc:spChg>
      </pc:sldChg>
      <pc:sldChg chg="del">
        <pc:chgData name="Yu Nakayama" userId="7065a40a6c24a2fa" providerId="LiveId" clId="{DC0CC4CC-FF16-4947-BB85-A707C525A2E1}" dt="2022-10-09T03:53:09.030" v="753" actId="47"/>
        <pc:sldMkLst>
          <pc:docMk/>
          <pc:sldMk cId="2505447413" sldId="363"/>
        </pc:sldMkLst>
      </pc:sldChg>
      <pc:sldChg chg="del">
        <pc:chgData name="Yu Nakayama" userId="7065a40a6c24a2fa" providerId="LiveId" clId="{DC0CC4CC-FF16-4947-BB85-A707C525A2E1}" dt="2022-10-09T03:59:59.612" v="1021" actId="47"/>
        <pc:sldMkLst>
          <pc:docMk/>
          <pc:sldMk cId="1808839049" sldId="364"/>
        </pc:sldMkLst>
      </pc:sldChg>
      <pc:sldChg chg="modSp mod ord">
        <pc:chgData name="Yu Nakayama" userId="7065a40a6c24a2fa" providerId="LiveId" clId="{DC0CC4CC-FF16-4947-BB85-A707C525A2E1}" dt="2022-10-09T03:55:25.869" v="840" actId="20577"/>
        <pc:sldMkLst>
          <pc:docMk/>
          <pc:sldMk cId="401380654" sldId="365"/>
        </pc:sldMkLst>
        <pc:spChg chg="mod">
          <ac:chgData name="Yu Nakayama" userId="7065a40a6c24a2fa" providerId="LiveId" clId="{DC0CC4CC-FF16-4947-BB85-A707C525A2E1}" dt="2022-10-09T03:55:25.869" v="840" actId="20577"/>
          <ac:spMkLst>
            <pc:docMk/>
            <pc:sldMk cId="401380654" sldId="365"/>
            <ac:spMk id="3" creationId="{00000000-0000-0000-0000-000000000000}"/>
          </ac:spMkLst>
        </pc:spChg>
        <pc:picChg chg="mod">
          <ac:chgData name="Yu Nakayama" userId="7065a40a6c24a2fa" providerId="LiveId" clId="{DC0CC4CC-FF16-4947-BB85-A707C525A2E1}" dt="2022-10-09T03:53:44.603" v="769" actId="1076"/>
          <ac:picMkLst>
            <pc:docMk/>
            <pc:sldMk cId="401380654" sldId="365"/>
            <ac:picMk id="2056" creationId="{1A346A0F-2281-47F2-B999-A4EE591EA7EA}"/>
          </ac:picMkLst>
        </pc:picChg>
        <pc:picChg chg="mod">
          <ac:chgData name="Yu Nakayama" userId="7065a40a6c24a2fa" providerId="LiveId" clId="{DC0CC4CC-FF16-4947-BB85-A707C525A2E1}" dt="2022-10-09T03:53:43.079" v="768" actId="1076"/>
          <ac:picMkLst>
            <pc:docMk/>
            <pc:sldMk cId="401380654" sldId="365"/>
            <ac:picMk id="2058" creationId="{5BA82FAA-FC8E-48E0-90B2-E01B2EE4F22D}"/>
          </ac:picMkLst>
        </pc:picChg>
        <pc:picChg chg="mod">
          <ac:chgData name="Yu Nakayama" userId="7065a40a6c24a2fa" providerId="LiveId" clId="{DC0CC4CC-FF16-4947-BB85-A707C525A2E1}" dt="2022-10-09T03:53:47.272" v="770" actId="1076"/>
          <ac:picMkLst>
            <pc:docMk/>
            <pc:sldMk cId="401380654" sldId="365"/>
            <ac:picMk id="2060" creationId="{17E45779-33C2-4F5E-9B9D-5A0586D69F6E}"/>
          </ac:picMkLst>
        </pc:picChg>
      </pc:sldChg>
      <pc:sldChg chg="ord">
        <pc:chgData name="Yu Nakayama" userId="7065a40a6c24a2fa" providerId="LiveId" clId="{DC0CC4CC-FF16-4947-BB85-A707C525A2E1}" dt="2022-10-09T03:55:31.080" v="842"/>
        <pc:sldMkLst>
          <pc:docMk/>
          <pc:sldMk cId="380861173" sldId="366"/>
        </pc:sldMkLst>
      </pc:sldChg>
      <pc:sldChg chg="del">
        <pc:chgData name="Yu Nakayama" userId="7065a40a6c24a2fa" providerId="LiveId" clId="{DC0CC4CC-FF16-4947-BB85-A707C525A2E1}" dt="2022-10-09T04:00:55.787" v="1023" actId="47"/>
        <pc:sldMkLst>
          <pc:docMk/>
          <pc:sldMk cId="123452288" sldId="367"/>
        </pc:sldMkLst>
      </pc:sldChg>
      <pc:sldChg chg="modSp mod">
        <pc:chgData name="Yu Nakayama" userId="7065a40a6c24a2fa" providerId="LiveId" clId="{DC0CC4CC-FF16-4947-BB85-A707C525A2E1}" dt="2022-10-10T08:51:03.703" v="3175" actId="207"/>
        <pc:sldMkLst>
          <pc:docMk/>
          <pc:sldMk cId="1030130548" sldId="368"/>
        </pc:sldMkLst>
        <pc:spChg chg="mod">
          <ac:chgData name="Yu Nakayama" userId="7065a40a6c24a2fa" providerId="LiveId" clId="{DC0CC4CC-FF16-4947-BB85-A707C525A2E1}" dt="2022-10-10T08:51:03.703" v="3175" actId="207"/>
          <ac:spMkLst>
            <pc:docMk/>
            <pc:sldMk cId="1030130548" sldId="368"/>
            <ac:spMk id="3" creationId="{00000000-0000-0000-0000-000000000000}"/>
          </ac:spMkLst>
        </pc:spChg>
        <pc:picChg chg="mod">
          <ac:chgData name="Yu Nakayama" userId="7065a40a6c24a2fa" providerId="LiveId" clId="{DC0CC4CC-FF16-4947-BB85-A707C525A2E1}" dt="2022-10-09T04:17:43.015" v="1576" actId="1076"/>
          <ac:picMkLst>
            <pc:docMk/>
            <pc:sldMk cId="1030130548" sldId="368"/>
            <ac:picMk id="2052" creationId="{65A13819-6AE8-4C8B-9179-E180A8FF0415}"/>
          </ac:picMkLst>
        </pc:picChg>
        <pc:picChg chg="mod">
          <ac:chgData name="Yu Nakayama" userId="7065a40a6c24a2fa" providerId="LiveId" clId="{DC0CC4CC-FF16-4947-BB85-A707C525A2E1}" dt="2022-10-09T04:17:56.654" v="1586" actId="1076"/>
          <ac:picMkLst>
            <pc:docMk/>
            <pc:sldMk cId="1030130548" sldId="368"/>
            <ac:picMk id="2054" creationId="{5044DE6B-A7C4-4B35-8E18-6FB4B0D21397}"/>
          </ac:picMkLst>
        </pc:picChg>
        <pc:picChg chg="mod">
          <ac:chgData name="Yu Nakayama" userId="7065a40a6c24a2fa" providerId="LiveId" clId="{DC0CC4CC-FF16-4947-BB85-A707C525A2E1}" dt="2022-10-09T04:17:58.237" v="1587" actId="1076"/>
          <ac:picMkLst>
            <pc:docMk/>
            <pc:sldMk cId="1030130548" sldId="368"/>
            <ac:picMk id="2056" creationId="{E6D80C58-8B75-4318-938D-DCF1FCC531DB}"/>
          </ac:picMkLst>
        </pc:picChg>
        <pc:picChg chg="mod">
          <ac:chgData name="Yu Nakayama" userId="7065a40a6c24a2fa" providerId="LiveId" clId="{DC0CC4CC-FF16-4947-BB85-A707C525A2E1}" dt="2022-10-09T04:17:54.060" v="1584" actId="1076"/>
          <ac:picMkLst>
            <pc:docMk/>
            <pc:sldMk cId="1030130548" sldId="368"/>
            <ac:picMk id="2058" creationId="{F7ED95DA-BE95-4B69-B8FB-8E5E13D8FA76}"/>
          </ac:picMkLst>
        </pc:picChg>
      </pc:sldChg>
      <pc:sldChg chg="modSp mod">
        <pc:chgData name="Yu Nakayama" userId="7065a40a6c24a2fa" providerId="LiveId" clId="{DC0CC4CC-FF16-4947-BB85-A707C525A2E1}" dt="2022-10-09T04:38:59.915" v="2185" actId="20577"/>
        <pc:sldMkLst>
          <pc:docMk/>
          <pc:sldMk cId="1793451930" sldId="369"/>
        </pc:sldMkLst>
        <pc:spChg chg="mod">
          <ac:chgData name="Yu Nakayama" userId="7065a40a6c24a2fa" providerId="LiveId" clId="{DC0CC4CC-FF16-4947-BB85-A707C525A2E1}" dt="2022-10-09T04:38:59.915" v="2185" actId="20577"/>
          <ac:spMkLst>
            <pc:docMk/>
            <pc:sldMk cId="1793451930" sldId="369"/>
            <ac:spMk id="3" creationId="{00000000-0000-0000-0000-000000000000}"/>
          </ac:spMkLst>
        </pc:spChg>
        <pc:picChg chg="mod">
          <ac:chgData name="Yu Nakayama" userId="7065a40a6c24a2fa" providerId="LiveId" clId="{DC0CC4CC-FF16-4947-BB85-A707C525A2E1}" dt="2022-10-09T04:15:33.441" v="1258" actId="1076"/>
          <ac:picMkLst>
            <pc:docMk/>
            <pc:sldMk cId="1793451930" sldId="369"/>
            <ac:picMk id="3074" creationId="{F987F536-57CB-4500-B1AC-42E7D2F81658}"/>
          </ac:picMkLst>
        </pc:picChg>
        <pc:picChg chg="mod">
          <ac:chgData name="Yu Nakayama" userId="7065a40a6c24a2fa" providerId="LiveId" clId="{DC0CC4CC-FF16-4947-BB85-A707C525A2E1}" dt="2022-10-09T04:15:37.761" v="1261" actId="1076"/>
          <ac:picMkLst>
            <pc:docMk/>
            <pc:sldMk cId="1793451930" sldId="369"/>
            <ac:picMk id="3076" creationId="{4B4994F0-F2FE-409E-AE02-DA276F97537B}"/>
          </ac:picMkLst>
        </pc:picChg>
      </pc:sldChg>
      <pc:sldChg chg="del">
        <pc:chgData name="Yu Nakayama" userId="7065a40a6c24a2fa" providerId="LiveId" clId="{DC0CC4CC-FF16-4947-BB85-A707C525A2E1}" dt="2022-10-09T04:05:00.635" v="1233" actId="47"/>
        <pc:sldMkLst>
          <pc:docMk/>
          <pc:sldMk cId="4264515181" sldId="370"/>
        </pc:sldMkLst>
      </pc:sldChg>
      <pc:sldChg chg="addSp delSp modSp mod">
        <pc:chgData name="Yu Nakayama" userId="7065a40a6c24a2fa" providerId="LiveId" clId="{DC0CC4CC-FF16-4947-BB85-A707C525A2E1}" dt="2022-10-10T08:51:14.826" v="3176" actId="207"/>
        <pc:sldMkLst>
          <pc:docMk/>
          <pc:sldMk cId="3840772252" sldId="371"/>
        </pc:sldMkLst>
        <pc:spChg chg="mod">
          <ac:chgData name="Yu Nakayama" userId="7065a40a6c24a2fa" providerId="LiveId" clId="{DC0CC4CC-FF16-4947-BB85-A707C525A2E1}" dt="2022-10-09T04:15:58.972" v="1288" actId="20577"/>
          <ac:spMkLst>
            <pc:docMk/>
            <pc:sldMk cId="3840772252" sldId="371"/>
            <ac:spMk id="2" creationId="{00000000-0000-0000-0000-000000000000}"/>
          </ac:spMkLst>
        </pc:spChg>
        <pc:spChg chg="mod">
          <ac:chgData name="Yu Nakayama" userId="7065a40a6c24a2fa" providerId="LiveId" clId="{DC0CC4CC-FF16-4947-BB85-A707C525A2E1}" dt="2022-10-10T08:51:14.826" v="3176" actId="207"/>
          <ac:spMkLst>
            <pc:docMk/>
            <pc:sldMk cId="3840772252" sldId="371"/>
            <ac:spMk id="3" creationId="{00000000-0000-0000-0000-000000000000}"/>
          </ac:spMkLst>
        </pc:spChg>
        <pc:picChg chg="add mod">
          <ac:chgData name="Yu Nakayama" userId="7065a40a6c24a2fa" providerId="LiveId" clId="{DC0CC4CC-FF16-4947-BB85-A707C525A2E1}" dt="2022-10-10T05:06:10.463" v="3166" actId="1076"/>
          <ac:picMkLst>
            <pc:docMk/>
            <pc:sldMk cId="3840772252" sldId="371"/>
            <ac:picMk id="5" creationId="{32B07E34-BD14-D4DC-4BF1-244776307E33}"/>
          </ac:picMkLst>
        </pc:picChg>
        <pc:picChg chg="del mod">
          <ac:chgData name="Yu Nakayama" userId="7065a40a6c24a2fa" providerId="LiveId" clId="{DC0CC4CC-FF16-4947-BB85-A707C525A2E1}" dt="2022-10-10T05:01:48.011" v="3151" actId="478"/>
          <ac:picMkLst>
            <pc:docMk/>
            <pc:sldMk cId="3840772252" sldId="371"/>
            <ac:picMk id="4098" creationId="{275FF0E9-266F-491C-8E67-6A3B1AC769E0}"/>
          </ac:picMkLst>
        </pc:picChg>
        <pc:picChg chg="add del mod">
          <ac:chgData name="Yu Nakayama" userId="7065a40a6c24a2fa" providerId="LiveId" clId="{DC0CC4CC-FF16-4947-BB85-A707C525A2E1}" dt="2022-10-10T05:05:57.094" v="3163" actId="1076"/>
          <ac:picMkLst>
            <pc:docMk/>
            <pc:sldMk cId="3840772252" sldId="371"/>
            <ac:picMk id="4100" creationId="{4BE7E301-1B41-4D5B-9861-FA2F6B93DD8F}"/>
          </ac:picMkLst>
        </pc:picChg>
        <pc:picChg chg="add mod">
          <ac:chgData name="Yu Nakayama" userId="7065a40a6c24a2fa" providerId="LiveId" clId="{DC0CC4CC-FF16-4947-BB85-A707C525A2E1}" dt="2022-10-10T05:02:00.249" v="3158" actId="1076"/>
          <ac:picMkLst>
            <pc:docMk/>
            <pc:sldMk cId="3840772252" sldId="371"/>
            <ac:picMk id="5122" creationId="{12C53AF1-C026-48C0-19AF-873825828D86}"/>
          </ac:picMkLst>
        </pc:picChg>
      </pc:sldChg>
      <pc:sldChg chg="del">
        <pc:chgData name="Yu Nakayama" userId="7065a40a6c24a2fa" providerId="LiveId" clId="{DC0CC4CC-FF16-4947-BB85-A707C525A2E1}" dt="2022-10-09T03:48:48.277" v="596" actId="47"/>
        <pc:sldMkLst>
          <pc:docMk/>
          <pc:sldMk cId="4040020152" sldId="372"/>
        </pc:sldMkLst>
      </pc:sldChg>
      <pc:sldChg chg="del">
        <pc:chgData name="Yu Nakayama" userId="7065a40a6c24a2fa" providerId="LiveId" clId="{DC0CC4CC-FF16-4947-BB85-A707C525A2E1}" dt="2022-10-09T03:48:49" v="597" actId="47"/>
        <pc:sldMkLst>
          <pc:docMk/>
          <pc:sldMk cId="488517188" sldId="373"/>
        </pc:sldMkLst>
      </pc:sldChg>
      <pc:sldChg chg="del">
        <pc:chgData name="Yu Nakayama" userId="7065a40a6c24a2fa" providerId="LiveId" clId="{DC0CC4CC-FF16-4947-BB85-A707C525A2E1}" dt="2022-10-09T04:05:01.250" v="1234" actId="47"/>
        <pc:sldMkLst>
          <pc:docMk/>
          <pc:sldMk cId="2362048812" sldId="374"/>
        </pc:sldMkLst>
      </pc:sldChg>
      <pc:sldChg chg="del">
        <pc:chgData name="Yu Nakayama" userId="7065a40a6c24a2fa" providerId="LiveId" clId="{DC0CC4CC-FF16-4947-BB85-A707C525A2E1}" dt="2022-10-09T04:05:02.018" v="1235" actId="47"/>
        <pc:sldMkLst>
          <pc:docMk/>
          <pc:sldMk cId="2036077611" sldId="375"/>
        </pc:sldMkLst>
      </pc:sldChg>
      <pc:sldChg chg="addSp delSp modSp add mod">
        <pc:chgData name="Yu Nakayama" userId="7065a40a6c24a2fa" providerId="LiveId" clId="{DC0CC4CC-FF16-4947-BB85-A707C525A2E1}" dt="2022-10-09T05:00:02.588" v="2190" actId="207"/>
        <pc:sldMkLst>
          <pc:docMk/>
          <pc:sldMk cId="3303283446" sldId="376"/>
        </pc:sldMkLst>
        <pc:spChg chg="mod">
          <ac:chgData name="Yu Nakayama" userId="7065a40a6c24a2fa" providerId="LiveId" clId="{DC0CC4CC-FF16-4947-BB85-A707C525A2E1}" dt="2022-10-06T06:25:42.189" v="229" actId="20577"/>
          <ac:spMkLst>
            <pc:docMk/>
            <pc:sldMk cId="3303283446" sldId="376"/>
            <ac:spMk id="2" creationId="{00000000-0000-0000-0000-000000000000}"/>
          </ac:spMkLst>
        </pc:spChg>
        <pc:spChg chg="mod">
          <ac:chgData name="Yu Nakayama" userId="7065a40a6c24a2fa" providerId="LiveId" clId="{DC0CC4CC-FF16-4947-BB85-A707C525A2E1}" dt="2022-10-09T05:00:02.588" v="2190" actId="207"/>
          <ac:spMkLst>
            <pc:docMk/>
            <pc:sldMk cId="3303283446" sldId="376"/>
            <ac:spMk id="3" creationId="{00000000-0000-0000-0000-000000000000}"/>
          </ac:spMkLst>
        </pc:spChg>
        <pc:spChg chg="del">
          <ac:chgData name="Yu Nakayama" userId="7065a40a6c24a2fa" providerId="LiveId" clId="{DC0CC4CC-FF16-4947-BB85-A707C525A2E1}" dt="2022-10-06T06:26:03.714" v="238" actId="478"/>
          <ac:spMkLst>
            <pc:docMk/>
            <pc:sldMk cId="3303283446" sldId="376"/>
            <ac:spMk id="11" creationId="{367C0105-5E26-4DA2-8EDE-83D27F2205FF}"/>
          </ac:spMkLst>
        </pc:spChg>
        <pc:picChg chg="add mod">
          <ac:chgData name="Yu Nakayama" userId="7065a40a6c24a2fa" providerId="LiveId" clId="{DC0CC4CC-FF16-4947-BB85-A707C525A2E1}" dt="2022-10-06T07:35:24.955" v="563" actId="14100"/>
          <ac:picMkLst>
            <pc:docMk/>
            <pc:sldMk cId="3303283446" sldId="376"/>
            <ac:picMk id="4" creationId="{69D128C2-050B-173A-7C3E-23216A00A83A}"/>
          </ac:picMkLst>
        </pc:picChg>
        <pc:picChg chg="del">
          <ac:chgData name="Yu Nakayama" userId="7065a40a6c24a2fa" providerId="LiveId" clId="{DC0CC4CC-FF16-4947-BB85-A707C525A2E1}" dt="2022-10-06T06:25:45.780" v="230" actId="478"/>
          <ac:picMkLst>
            <pc:docMk/>
            <pc:sldMk cId="3303283446" sldId="376"/>
            <ac:picMk id="1026" creationId="{7305420A-EB51-4043-A9AF-284F798AF0AB}"/>
          </ac:picMkLst>
        </pc:picChg>
        <pc:picChg chg="add mod">
          <ac:chgData name="Yu Nakayama" userId="7065a40a6c24a2fa" providerId="LiveId" clId="{DC0CC4CC-FF16-4947-BB85-A707C525A2E1}" dt="2022-10-06T07:35:30.862" v="566" actId="1076"/>
          <ac:picMkLst>
            <pc:docMk/>
            <pc:sldMk cId="3303283446" sldId="376"/>
            <ac:picMk id="1028" creationId="{51C84086-A1E0-D0C0-F0AC-919C76144F52}"/>
          </ac:picMkLst>
        </pc:picChg>
        <pc:picChg chg="del">
          <ac:chgData name="Yu Nakayama" userId="7065a40a6c24a2fa" providerId="LiveId" clId="{DC0CC4CC-FF16-4947-BB85-A707C525A2E1}" dt="2022-10-06T06:25:51.360" v="233" actId="478"/>
          <ac:picMkLst>
            <pc:docMk/>
            <pc:sldMk cId="3303283446" sldId="376"/>
            <ac:picMk id="1030" creationId="{62E55DC6-D380-454F-B3AB-735751A43847}"/>
          </ac:picMkLst>
        </pc:picChg>
        <pc:picChg chg="del">
          <ac:chgData name="Yu Nakayama" userId="7065a40a6c24a2fa" providerId="LiveId" clId="{DC0CC4CC-FF16-4947-BB85-A707C525A2E1}" dt="2022-10-06T06:25:58.340" v="237" actId="478"/>
          <ac:picMkLst>
            <pc:docMk/>
            <pc:sldMk cId="3303283446" sldId="376"/>
            <ac:picMk id="1032" creationId="{27A28562-ABC3-4BC9-B601-D3DFC0334A9A}"/>
          </ac:picMkLst>
        </pc:picChg>
        <pc:picChg chg="del">
          <ac:chgData name="Yu Nakayama" userId="7065a40a6c24a2fa" providerId="LiveId" clId="{DC0CC4CC-FF16-4947-BB85-A707C525A2E1}" dt="2022-10-06T06:25:53.476" v="234" actId="478"/>
          <ac:picMkLst>
            <pc:docMk/>
            <pc:sldMk cId="3303283446" sldId="376"/>
            <ac:picMk id="1034" creationId="{3A810615-5DAE-4883-B581-6806E84F5E90}"/>
          </ac:picMkLst>
        </pc:picChg>
        <pc:picChg chg="del">
          <ac:chgData name="Yu Nakayama" userId="7065a40a6c24a2fa" providerId="LiveId" clId="{DC0CC4CC-FF16-4947-BB85-A707C525A2E1}" dt="2022-10-06T06:25:49.483" v="232" actId="478"/>
          <ac:picMkLst>
            <pc:docMk/>
            <pc:sldMk cId="3303283446" sldId="376"/>
            <ac:picMk id="2050" creationId="{ABA34DC8-CE72-4375-8845-7C36E697F245}"/>
          </ac:picMkLst>
        </pc:picChg>
        <pc:picChg chg="del">
          <ac:chgData name="Yu Nakayama" userId="7065a40a6c24a2fa" providerId="LiveId" clId="{DC0CC4CC-FF16-4947-BB85-A707C525A2E1}" dt="2022-10-06T06:25:47.539" v="231" actId="478"/>
          <ac:picMkLst>
            <pc:docMk/>
            <pc:sldMk cId="3303283446" sldId="376"/>
            <ac:picMk id="2052" creationId="{A45AF7AE-45D6-4020-9911-576D15C86C37}"/>
          </ac:picMkLst>
        </pc:picChg>
        <pc:picChg chg="del mod">
          <ac:chgData name="Yu Nakayama" userId="7065a40a6c24a2fa" providerId="LiveId" clId="{DC0CC4CC-FF16-4947-BB85-A707C525A2E1}" dt="2022-10-06T06:25:56.453" v="236" actId="478"/>
          <ac:picMkLst>
            <pc:docMk/>
            <pc:sldMk cId="3303283446" sldId="376"/>
            <ac:picMk id="2054" creationId="{F3A20F71-5CE7-424C-A610-63CB28F56FFB}"/>
          </ac:picMkLst>
        </pc:picChg>
      </pc:sldChg>
      <pc:sldChg chg="addSp modSp add mod">
        <pc:chgData name="Yu Nakayama" userId="7065a40a6c24a2fa" providerId="LiveId" clId="{DC0CC4CC-FF16-4947-BB85-A707C525A2E1}" dt="2022-10-09T03:48:00.428" v="589" actId="14100"/>
        <pc:sldMkLst>
          <pc:docMk/>
          <pc:sldMk cId="3187032914" sldId="377"/>
        </pc:sldMkLst>
        <pc:spChg chg="mod">
          <ac:chgData name="Yu Nakayama" userId="7065a40a6c24a2fa" providerId="LiveId" clId="{DC0CC4CC-FF16-4947-BB85-A707C525A2E1}" dt="2022-10-09T03:47:28.025" v="582" actId="20577"/>
          <ac:spMkLst>
            <pc:docMk/>
            <pc:sldMk cId="3187032914" sldId="377"/>
            <ac:spMk id="2" creationId="{00000000-0000-0000-0000-000000000000}"/>
          </ac:spMkLst>
        </pc:spChg>
        <pc:spChg chg="mod">
          <ac:chgData name="Yu Nakayama" userId="7065a40a6c24a2fa" providerId="LiveId" clId="{DC0CC4CC-FF16-4947-BB85-A707C525A2E1}" dt="2022-10-09T03:47:19.992" v="575" actId="27636"/>
          <ac:spMkLst>
            <pc:docMk/>
            <pc:sldMk cId="3187032914" sldId="377"/>
            <ac:spMk id="3" creationId="{00000000-0000-0000-0000-000000000000}"/>
          </ac:spMkLst>
        </pc:spChg>
        <pc:picChg chg="add mod">
          <ac:chgData name="Yu Nakayama" userId="7065a40a6c24a2fa" providerId="LiveId" clId="{DC0CC4CC-FF16-4947-BB85-A707C525A2E1}" dt="2022-10-09T03:47:46.072" v="583" actId="1076"/>
          <ac:picMkLst>
            <pc:docMk/>
            <pc:sldMk cId="3187032914" sldId="377"/>
            <ac:picMk id="5" creationId="{6EF02440-A1A5-2A13-24E8-218814873AA9}"/>
          </ac:picMkLst>
        </pc:picChg>
        <pc:picChg chg="add mod">
          <ac:chgData name="Yu Nakayama" userId="7065a40a6c24a2fa" providerId="LiveId" clId="{DC0CC4CC-FF16-4947-BB85-A707C525A2E1}" dt="2022-10-09T03:48:00.428" v="589" actId="14100"/>
          <ac:picMkLst>
            <pc:docMk/>
            <pc:sldMk cId="3187032914" sldId="377"/>
            <ac:picMk id="7" creationId="{38424F66-B747-4847-AEB0-19AE259B5A88}"/>
          </ac:picMkLst>
        </pc:picChg>
      </pc:sldChg>
      <pc:sldChg chg="addSp modSp add mod">
        <pc:chgData name="Yu Nakayama" userId="7065a40a6c24a2fa" providerId="LiveId" clId="{DC0CC4CC-FF16-4947-BB85-A707C525A2E1}" dt="2022-10-09T04:14:07.404" v="1247" actId="1076"/>
        <pc:sldMkLst>
          <pc:docMk/>
          <pc:sldMk cId="2788031278" sldId="378"/>
        </pc:sldMkLst>
        <pc:spChg chg="mod">
          <ac:chgData name="Yu Nakayama" userId="7065a40a6c24a2fa" providerId="LiveId" clId="{DC0CC4CC-FF16-4947-BB85-A707C525A2E1}" dt="2022-10-09T03:57:59.437" v="844" actId="20577"/>
          <ac:spMkLst>
            <pc:docMk/>
            <pc:sldMk cId="2788031278" sldId="378"/>
            <ac:spMk id="2" creationId="{00000000-0000-0000-0000-000000000000}"/>
          </ac:spMkLst>
        </pc:spChg>
        <pc:spChg chg="mod">
          <ac:chgData name="Yu Nakayama" userId="7065a40a6c24a2fa" providerId="LiveId" clId="{DC0CC4CC-FF16-4947-BB85-A707C525A2E1}" dt="2022-10-09T04:04:34.232" v="1232" actId="27636"/>
          <ac:spMkLst>
            <pc:docMk/>
            <pc:sldMk cId="2788031278" sldId="378"/>
            <ac:spMk id="3" creationId="{00000000-0000-0000-0000-000000000000}"/>
          </ac:spMkLst>
        </pc:spChg>
        <pc:picChg chg="add mod">
          <ac:chgData name="Yu Nakayama" userId="7065a40a6c24a2fa" providerId="LiveId" clId="{DC0CC4CC-FF16-4947-BB85-A707C525A2E1}" dt="2022-10-09T04:14:07.404" v="1247" actId="1076"/>
          <ac:picMkLst>
            <pc:docMk/>
            <pc:sldMk cId="2788031278" sldId="378"/>
            <ac:picMk id="4" creationId="{8359B3EE-AC30-72AA-8CBF-82487B1DABED}"/>
          </ac:picMkLst>
        </pc:picChg>
        <pc:picChg chg="mod">
          <ac:chgData name="Yu Nakayama" userId="7065a40a6c24a2fa" providerId="LiveId" clId="{DC0CC4CC-FF16-4947-BB85-A707C525A2E1}" dt="2022-10-09T04:01:32.842" v="1027" actId="1076"/>
          <ac:picMkLst>
            <pc:docMk/>
            <pc:sldMk cId="2788031278" sldId="378"/>
            <ac:picMk id="2050" creationId="{D93515E6-1DB8-453A-B7A6-7035588F5BC3}"/>
          </ac:picMkLst>
        </pc:picChg>
        <pc:picChg chg="mod">
          <ac:chgData name="Yu Nakayama" userId="7065a40a6c24a2fa" providerId="LiveId" clId="{DC0CC4CC-FF16-4947-BB85-A707C525A2E1}" dt="2022-10-09T04:13:59.972" v="1244" actId="1076"/>
          <ac:picMkLst>
            <pc:docMk/>
            <pc:sldMk cId="2788031278" sldId="378"/>
            <ac:picMk id="7170" creationId="{CA2C1112-760E-4636-802D-E4336C8CB766}"/>
          </ac:picMkLst>
        </pc:picChg>
      </pc:sldChg>
      <pc:sldChg chg="add ord">
        <pc:chgData name="Yu Nakayama" userId="7065a40a6c24a2fa" providerId="LiveId" clId="{DC0CC4CC-FF16-4947-BB85-A707C525A2E1}" dt="2022-10-09T04:01:35.921" v="1029"/>
        <pc:sldMkLst>
          <pc:docMk/>
          <pc:sldMk cId="2207643391" sldId="379"/>
        </pc:sldMkLst>
      </pc:sldChg>
      <pc:sldChg chg="addSp delSp modSp add mod ord">
        <pc:chgData name="Yu Nakayama" userId="7065a40a6c24a2fa" providerId="LiveId" clId="{DC0CC4CC-FF16-4947-BB85-A707C525A2E1}" dt="2022-10-09T04:04:17.654" v="1219" actId="207"/>
        <pc:sldMkLst>
          <pc:docMk/>
          <pc:sldMk cId="1506808288" sldId="380"/>
        </pc:sldMkLst>
        <pc:spChg chg="mod">
          <ac:chgData name="Yu Nakayama" userId="7065a40a6c24a2fa" providerId="LiveId" clId="{DC0CC4CC-FF16-4947-BB85-A707C525A2E1}" dt="2022-10-09T04:04:17.654" v="1219" actId="207"/>
          <ac:spMkLst>
            <pc:docMk/>
            <pc:sldMk cId="1506808288" sldId="380"/>
            <ac:spMk id="3" creationId="{00000000-0000-0000-0000-000000000000}"/>
          </ac:spMkLst>
        </pc:spChg>
        <pc:picChg chg="mod">
          <ac:chgData name="Yu Nakayama" userId="7065a40a6c24a2fa" providerId="LiveId" clId="{DC0CC4CC-FF16-4947-BB85-A707C525A2E1}" dt="2022-10-09T04:03:29.050" v="1117" actId="1076"/>
          <ac:picMkLst>
            <pc:docMk/>
            <pc:sldMk cId="1506808288" sldId="380"/>
            <ac:picMk id="1026" creationId="{E1749AA6-7A12-4ECD-A492-09DC097D80E7}"/>
          </ac:picMkLst>
        </pc:picChg>
        <pc:picChg chg="mod">
          <ac:chgData name="Yu Nakayama" userId="7065a40a6c24a2fa" providerId="LiveId" clId="{DC0CC4CC-FF16-4947-BB85-A707C525A2E1}" dt="2022-10-09T04:03:27.542" v="1116" actId="1076"/>
          <ac:picMkLst>
            <pc:docMk/>
            <pc:sldMk cId="1506808288" sldId="380"/>
            <ac:picMk id="1028" creationId="{E34B1C66-C0A2-442C-9320-026A208A4A43}"/>
          </ac:picMkLst>
        </pc:picChg>
        <pc:picChg chg="add del">
          <ac:chgData name="Yu Nakayama" userId="7065a40a6c24a2fa" providerId="LiveId" clId="{DC0CC4CC-FF16-4947-BB85-A707C525A2E1}" dt="2022-10-09T04:02:39.083" v="1036" actId="478"/>
          <ac:picMkLst>
            <pc:docMk/>
            <pc:sldMk cId="1506808288" sldId="380"/>
            <ac:picMk id="5128" creationId="{0D9C68DD-1530-4298-AEC0-2C9B6D97D6AE}"/>
          </ac:picMkLst>
        </pc:picChg>
        <pc:picChg chg="mod">
          <ac:chgData name="Yu Nakayama" userId="7065a40a6c24a2fa" providerId="LiveId" clId="{DC0CC4CC-FF16-4947-BB85-A707C525A2E1}" dt="2022-10-09T04:03:32.067" v="1118" actId="1076"/>
          <ac:picMkLst>
            <pc:docMk/>
            <pc:sldMk cId="1506808288" sldId="380"/>
            <ac:picMk id="6146" creationId="{7BCB9843-3F66-453E-9BEA-566E0B2ACEF4}"/>
          </ac:picMkLst>
        </pc:picChg>
      </pc:sldChg>
      <pc:sldChg chg="addSp delSp modSp add mod">
        <pc:chgData name="Yu Nakayama" userId="7065a40a6c24a2fa" providerId="LiveId" clId="{DC0CC4CC-FF16-4947-BB85-A707C525A2E1}" dt="2022-10-10T08:20:43.504" v="3167" actId="20577"/>
        <pc:sldMkLst>
          <pc:docMk/>
          <pc:sldMk cId="4282648179" sldId="381"/>
        </pc:sldMkLst>
        <pc:spChg chg="mod">
          <ac:chgData name="Yu Nakayama" userId="7065a40a6c24a2fa" providerId="LiveId" clId="{DC0CC4CC-FF16-4947-BB85-A707C525A2E1}" dt="2022-10-10T04:26:51.558" v="2254" actId="20577"/>
          <ac:spMkLst>
            <pc:docMk/>
            <pc:sldMk cId="4282648179" sldId="381"/>
            <ac:spMk id="2" creationId="{00000000-0000-0000-0000-000000000000}"/>
          </ac:spMkLst>
        </pc:spChg>
        <pc:spChg chg="del mod">
          <ac:chgData name="Yu Nakayama" userId="7065a40a6c24a2fa" providerId="LiveId" clId="{DC0CC4CC-FF16-4947-BB85-A707C525A2E1}" dt="2022-10-10T04:30:32.871" v="2261" actId="478"/>
          <ac:spMkLst>
            <pc:docMk/>
            <pc:sldMk cId="4282648179" sldId="381"/>
            <ac:spMk id="3" creationId="{00000000-0000-0000-0000-000000000000}"/>
          </ac:spMkLst>
        </pc:spChg>
        <pc:spChg chg="add del">
          <ac:chgData name="Yu Nakayama" userId="7065a40a6c24a2fa" providerId="LiveId" clId="{DC0CC4CC-FF16-4947-BB85-A707C525A2E1}" dt="2022-10-10T04:30:32.871" v="2261" actId="478"/>
          <ac:spMkLst>
            <pc:docMk/>
            <pc:sldMk cId="4282648179" sldId="381"/>
            <ac:spMk id="4" creationId="{4190780B-688A-0F3F-DE96-524D0F6C4BA5}"/>
          </ac:spMkLst>
        </pc:spChg>
        <pc:spChg chg="add mod">
          <ac:chgData name="Yu Nakayama" userId="7065a40a6c24a2fa" providerId="LiveId" clId="{DC0CC4CC-FF16-4947-BB85-A707C525A2E1}" dt="2022-10-10T08:20:43.504" v="3167" actId="20577"/>
          <ac:spMkLst>
            <pc:docMk/>
            <pc:sldMk cId="4282648179" sldId="381"/>
            <ac:spMk id="5" creationId="{9BCF402B-DEDB-7657-A53F-A4D44719E748}"/>
          </ac:spMkLst>
        </pc:spChg>
        <pc:picChg chg="add mod">
          <ac:chgData name="Yu Nakayama" userId="7065a40a6c24a2fa" providerId="LiveId" clId="{DC0CC4CC-FF16-4947-BB85-A707C525A2E1}" dt="2022-10-10T04:32:13.291" v="2472" actId="1076"/>
          <ac:picMkLst>
            <pc:docMk/>
            <pc:sldMk cId="4282648179" sldId="381"/>
            <ac:picMk id="7" creationId="{85F04D37-37FF-5F49-DBAC-0DC1F9C26E88}"/>
          </ac:picMkLst>
        </pc:picChg>
      </pc:sldChg>
      <pc:sldChg chg="addSp delSp modSp add mod">
        <pc:chgData name="Yu Nakayama" userId="7065a40a6c24a2fa" providerId="LiveId" clId="{DC0CC4CC-FF16-4947-BB85-A707C525A2E1}" dt="2022-10-10T04:39:25.709" v="3114" actId="1076"/>
        <pc:sldMkLst>
          <pc:docMk/>
          <pc:sldMk cId="337395989" sldId="382"/>
        </pc:sldMkLst>
        <pc:spChg chg="mod">
          <ac:chgData name="Yu Nakayama" userId="7065a40a6c24a2fa" providerId="LiveId" clId="{DC0CC4CC-FF16-4947-BB85-A707C525A2E1}" dt="2022-10-10T04:32:51.666" v="2513" actId="20577"/>
          <ac:spMkLst>
            <pc:docMk/>
            <pc:sldMk cId="337395989" sldId="382"/>
            <ac:spMk id="2" creationId="{00000000-0000-0000-0000-000000000000}"/>
          </ac:spMkLst>
        </pc:spChg>
        <pc:spChg chg="mod">
          <ac:chgData name="Yu Nakayama" userId="7065a40a6c24a2fa" providerId="LiveId" clId="{DC0CC4CC-FF16-4947-BB85-A707C525A2E1}" dt="2022-10-10T04:39:17.084" v="3110" actId="20577"/>
          <ac:spMkLst>
            <pc:docMk/>
            <pc:sldMk cId="337395989" sldId="382"/>
            <ac:spMk id="3" creationId="{00000000-0000-0000-0000-000000000000}"/>
          </ac:spMkLst>
        </pc:spChg>
        <pc:picChg chg="del">
          <ac:chgData name="Yu Nakayama" userId="7065a40a6c24a2fa" providerId="LiveId" clId="{DC0CC4CC-FF16-4947-BB85-A707C525A2E1}" dt="2022-10-10T04:32:53.489" v="2514" actId="478"/>
          <ac:picMkLst>
            <pc:docMk/>
            <pc:sldMk cId="337395989" sldId="382"/>
            <ac:picMk id="2052" creationId="{65A13819-6AE8-4C8B-9179-E180A8FF0415}"/>
          </ac:picMkLst>
        </pc:picChg>
        <pc:picChg chg="del">
          <ac:chgData name="Yu Nakayama" userId="7065a40a6c24a2fa" providerId="LiveId" clId="{DC0CC4CC-FF16-4947-BB85-A707C525A2E1}" dt="2022-10-10T04:33:48.047" v="2719" actId="478"/>
          <ac:picMkLst>
            <pc:docMk/>
            <pc:sldMk cId="337395989" sldId="382"/>
            <ac:picMk id="2054" creationId="{5044DE6B-A7C4-4B35-8E18-6FB4B0D21397}"/>
          </ac:picMkLst>
        </pc:picChg>
        <pc:picChg chg="del mod">
          <ac:chgData name="Yu Nakayama" userId="7065a40a6c24a2fa" providerId="LiveId" clId="{DC0CC4CC-FF16-4947-BB85-A707C525A2E1}" dt="2022-10-10T04:33:46.303" v="2718" actId="478"/>
          <ac:picMkLst>
            <pc:docMk/>
            <pc:sldMk cId="337395989" sldId="382"/>
            <ac:picMk id="2056" creationId="{E6D80C58-8B75-4318-938D-DCF1FCC531DB}"/>
          </ac:picMkLst>
        </pc:picChg>
        <pc:picChg chg="del">
          <ac:chgData name="Yu Nakayama" userId="7065a40a6c24a2fa" providerId="LiveId" clId="{DC0CC4CC-FF16-4947-BB85-A707C525A2E1}" dt="2022-10-10T04:33:49.882" v="2720" actId="478"/>
          <ac:picMkLst>
            <pc:docMk/>
            <pc:sldMk cId="337395989" sldId="382"/>
            <ac:picMk id="2058" creationId="{F7ED95DA-BE95-4B69-B8FB-8E5E13D8FA76}"/>
          </ac:picMkLst>
        </pc:picChg>
        <pc:picChg chg="add mod">
          <ac:chgData name="Yu Nakayama" userId="7065a40a6c24a2fa" providerId="LiveId" clId="{DC0CC4CC-FF16-4947-BB85-A707C525A2E1}" dt="2022-10-10T04:39:25.709" v="3114" actId="1076"/>
          <ac:picMkLst>
            <pc:docMk/>
            <pc:sldMk cId="337395989" sldId="382"/>
            <ac:picMk id="4098" creationId="{41EA5028-CD68-5516-F9A0-5603B9B29E4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4528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4528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18A83534-BEEC-4A84-B3BE-7151BD14B3B1}" type="datetimeFigureOut">
              <a:rPr kumimoji="1" lang="ja-JP" altLang="en-US" smtClean="0"/>
              <a:t>2022/10/19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36528"/>
            <a:ext cx="4028440" cy="34528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265809" y="6536528"/>
            <a:ext cx="4028440" cy="34528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1F47D2-649D-4DE6-A4EC-17E8E90608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8818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4528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4528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49C97B8-336F-485A-9C41-159F2EB33755}" type="datetimeFigureOut">
              <a:rPr kumimoji="1" lang="ja-JP" altLang="en-US" smtClean="0"/>
              <a:t>2022/10/19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100388" y="860425"/>
            <a:ext cx="3095625" cy="2322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29640" y="3311872"/>
            <a:ext cx="7437120" cy="2709714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36528"/>
            <a:ext cx="4028440" cy="34528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265809" y="6536528"/>
            <a:ext cx="4028440" cy="34528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55916A4-9C33-4332-BF85-9CB023F67A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740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916A4-9C33-4332-BF85-9CB023F67A7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9086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2069-B87D-4DCF-90AD-7E972420BE7F}" type="datetimeFigureOut">
              <a:rPr kumimoji="1" lang="ja-JP" altLang="en-US" smtClean="0"/>
              <a:t>2022/10/19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000D-21A3-4980-9A0E-8521C488A6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018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2069-B87D-4DCF-90AD-7E972420BE7F}" type="datetimeFigureOut">
              <a:rPr kumimoji="1" lang="ja-JP" altLang="en-US" smtClean="0"/>
              <a:t>2022/10/19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000D-21A3-4980-9A0E-8521C488A6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764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2069-B87D-4DCF-90AD-7E972420BE7F}" type="datetimeFigureOut">
              <a:rPr kumimoji="1" lang="ja-JP" altLang="en-US" smtClean="0"/>
              <a:t>2022/10/19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000D-21A3-4980-9A0E-8521C488A6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722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2069-B87D-4DCF-90AD-7E972420BE7F}" type="datetimeFigureOut">
              <a:rPr kumimoji="1" lang="ja-JP" altLang="en-US" smtClean="0"/>
              <a:t>2022/10/19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000D-21A3-4980-9A0E-8521C488A6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469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2069-B87D-4DCF-90AD-7E972420BE7F}" type="datetimeFigureOut">
              <a:rPr kumimoji="1" lang="ja-JP" altLang="en-US" smtClean="0"/>
              <a:t>2022/10/19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000D-21A3-4980-9A0E-8521C488A6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26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2069-B87D-4DCF-90AD-7E972420BE7F}" type="datetimeFigureOut">
              <a:rPr kumimoji="1" lang="ja-JP" altLang="en-US" smtClean="0"/>
              <a:t>2022/10/19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000D-21A3-4980-9A0E-8521C488A6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8080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2069-B87D-4DCF-90AD-7E972420BE7F}" type="datetimeFigureOut">
              <a:rPr kumimoji="1" lang="ja-JP" altLang="en-US" smtClean="0"/>
              <a:t>2022/10/19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000D-21A3-4980-9A0E-8521C488A6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9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2069-B87D-4DCF-90AD-7E972420BE7F}" type="datetimeFigureOut">
              <a:rPr kumimoji="1" lang="ja-JP" altLang="en-US" smtClean="0"/>
              <a:t>2022/10/19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000D-21A3-4980-9A0E-8521C488A6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7170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2069-B87D-4DCF-90AD-7E972420BE7F}" type="datetimeFigureOut">
              <a:rPr kumimoji="1" lang="ja-JP" altLang="en-US" smtClean="0"/>
              <a:t>2022/10/19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000D-21A3-4980-9A0E-8521C488A6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5611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2069-B87D-4DCF-90AD-7E972420BE7F}" type="datetimeFigureOut">
              <a:rPr kumimoji="1" lang="ja-JP" altLang="en-US" smtClean="0"/>
              <a:t>2022/10/19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000D-21A3-4980-9A0E-8521C488A6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7220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2069-B87D-4DCF-90AD-7E972420BE7F}" type="datetimeFigureOut">
              <a:rPr kumimoji="1" lang="ja-JP" altLang="en-US" smtClean="0"/>
              <a:t>2022/10/19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000D-21A3-4980-9A0E-8521C488A6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8443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42069-B87D-4DCF-90AD-7E972420BE7F}" type="datetimeFigureOut">
              <a:rPr kumimoji="1" lang="ja-JP" altLang="en-US" smtClean="0"/>
              <a:t>2022/10/19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7000D-21A3-4980-9A0E-8521C488A6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982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400" dirty="0"/>
              <a:t>(Topological) Twist and </a:t>
            </a:r>
            <a:br>
              <a:rPr kumimoji="1" lang="en-US" altLang="ja-JP" sz="4400" dirty="0"/>
            </a:br>
            <a:r>
              <a:rPr kumimoji="1" lang="en-US" altLang="ja-JP" sz="4400" dirty="0"/>
              <a:t>Scale vs Conformal invariance</a:t>
            </a:r>
            <a:endParaRPr kumimoji="1" lang="ja-JP" altLang="en-US" sz="4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kumimoji="1" lang="en-US" altLang="ja-JP" dirty="0"/>
          </a:p>
          <a:p>
            <a:r>
              <a:rPr lang="en-US" altLang="ja-JP" dirty="0"/>
              <a:t>Yu Nakayama (</a:t>
            </a:r>
            <a:r>
              <a:rPr lang="en-US" altLang="ja-JP" dirty="0" err="1"/>
              <a:t>Rikkyo</a:t>
            </a:r>
            <a:r>
              <a:rPr lang="en-US" altLang="ja-JP" dirty="0"/>
              <a:t>)</a:t>
            </a:r>
          </a:p>
          <a:p>
            <a:r>
              <a:rPr lang="en-US" altLang="ja-JP" dirty="0"/>
              <a:t>A part of this talk is based on discussions </a:t>
            </a:r>
          </a:p>
          <a:p>
            <a:r>
              <a:rPr lang="en-US" altLang="ja-JP" dirty="0"/>
              <a:t>with Slava </a:t>
            </a:r>
            <a:r>
              <a:rPr lang="en-US" altLang="ja-JP" dirty="0" err="1"/>
              <a:t>Rychkov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24273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55713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Adding twisted deformations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998113"/>
            <a:ext cx="7886700" cy="5178850"/>
          </a:xfrm>
        </p:spPr>
        <p:txBody>
          <a:bodyPr>
            <a:normAutofit fontScale="92500"/>
          </a:bodyPr>
          <a:lstStyle/>
          <a:p>
            <a:r>
              <a:rPr lang="en-US" altLang="ja-JP" dirty="0">
                <a:sym typeface="Wingdings" panose="05000000000000000000" pitchFamily="2" charset="2"/>
              </a:rPr>
              <a:t>We have new </a:t>
            </a:r>
            <a:r>
              <a:rPr lang="en-US" altLang="ja-JP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“twisted scalar deformations”!</a:t>
            </a:r>
          </a:p>
          <a:p>
            <a:endParaRPr lang="en-US" altLang="ja-JP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ja-JP" altLang="en-US" dirty="0">
                <a:sym typeface="Wingdings" panose="05000000000000000000" pitchFamily="2" charset="2"/>
              </a:rPr>
              <a:t>　</a:t>
            </a:r>
            <a:r>
              <a:rPr lang="en-US" altLang="ja-JP" dirty="0">
                <a:sym typeface="Wingdings" panose="05000000000000000000" pitchFamily="2" charset="2"/>
              </a:rPr>
              <a:t> twisted RG flow</a:t>
            </a:r>
            <a:r>
              <a:rPr lang="ja-JP" altLang="en-US" dirty="0">
                <a:sym typeface="Wingdings" panose="05000000000000000000" pitchFamily="2" charset="2"/>
              </a:rPr>
              <a:t> </a:t>
            </a:r>
            <a:r>
              <a:rPr lang="en-US" altLang="ja-JP" dirty="0">
                <a:sym typeface="Wingdings" panose="05000000000000000000" pitchFamily="2" charset="2"/>
              </a:rPr>
              <a:t>(not</a:t>
            </a:r>
            <a:r>
              <a:rPr lang="ja-JP" altLang="en-US" dirty="0">
                <a:sym typeface="Wingdings" panose="05000000000000000000" pitchFamily="2" charset="2"/>
              </a:rPr>
              <a:t> </a:t>
            </a:r>
            <a:r>
              <a:rPr lang="en-US" altLang="ja-JP" dirty="0">
                <a:sym typeface="Wingdings" panose="05000000000000000000" pitchFamily="2" charset="2"/>
              </a:rPr>
              <a:t>studied</a:t>
            </a:r>
            <a:r>
              <a:rPr lang="ja-JP" altLang="en-US" dirty="0">
                <a:sym typeface="Wingdings" panose="05000000000000000000" pitchFamily="2" charset="2"/>
              </a:rPr>
              <a:t> </a:t>
            </a:r>
            <a:r>
              <a:rPr lang="en-US" altLang="ja-JP" dirty="0">
                <a:sym typeface="Wingdings" panose="05000000000000000000" pitchFamily="2" charset="2"/>
              </a:rPr>
              <a:t>very</a:t>
            </a:r>
            <a:r>
              <a:rPr lang="ja-JP" altLang="en-US" dirty="0">
                <a:sym typeface="Wingdings" panose="05000000000000000000" pitchFamily="2" charset="2"/>
              </a:rPr>
              <a:t> </a:t>
            </a:r>
            <a:r>
              <a:rPr lang="en-US" altLang="ja-JP" dirty="0">
                <a:sym typeface="Wingdings" panose="05000000000000000000" pitchFamily="2" charset="2"/>
              </a:rPr>
              <a:t>much)</a:t>
            </a:r>
          </a:p>
          <a:p>
            <a:endParaRPr lang="en-US" altLang="ja-JP" dirty="0">
              <a:sym typeface="Wingdings" panose="05000000000000000000" pitchFamily="2" charset="2"/>
            </a:endParaRPr>
          </a:p>
          <a:p>
            <a:r>
              <a:rPr lang="en-US" altLang="ja-JP" dirty="0">
                <a:sym typeface="Wingdings" panose="05000000000000000000" pitchFamily="2" charset="2"/>
              </a:rPr>
              <a:t>Novel fixed points  </a:t>
            </a:r>
            <a:r>
              <a:rPr lang="en-US" altLang="ja-JP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would be scale without conformal</a:t>
            </a:r>
          </a:p>
          <a:p>
            <a:r>
              <a:rPr lang="en-US" altLang="ja-JP" dirty="0">
                <a:sym typeface="Wingdings" panose="05000000000000000000" pitchFamily="2" charset="2"/>
              </a:rPr>
              <a:t>Perturbatively it must be so because </a:t>
            </a:r>
            <a:r>
              <a:rPr lang="en-US" altLang="ja-JP" dirty="0">
                <a:solidFill>
                  <a:srgbClr val="FF0000"/>
                </a:solidFill>
                <a:sym typeface="Wingdings" panose="05000000000000000000" pitchFamily="2" charset="2"/>
              </a:rPr>
              <a:t>small RG effects cannot get rid of virial current</a:t>
            </a:r>
          </a:p>
          <a:p>
            <a:endParaRPr lang="en-US" altLang="ja-JP" dirty="0">
              <a:sym typeface="Wingdings" panose="05000000000000000000" pitchFamily="2" charset="2"/>
            </a:endParaRPr>
          </a:p>
          <a:p>
            <a:endParaRPr lang="en-US" altLang="ja-JP" dirty="0">
              <a:sym typeface="Wingdings" panose="05000000000000000000" pitchFamily="2" charset="2"/>
            </a:endParaRPr>
          </a:p>
          <a:p>
            <a:r>
              <a:rPr lang="en-US" altLang="ja-JP" dirty="0">
                <a:sym typeface="Wingdings" panose="05000000000000000000" pitchFamily="2" charset="2"/>
              </a:rPr>
              <a:t>With the deformation, one cannot undone the twist!</a:t>
            </a:r>
          </a:p>
          <a:p>
            <a:r>
              <a:rPr lang="en-US" altLang="ja-JP" dirty="0">
                <a:sym typeface="Wingdings" panose="05000000000000000000" pitchFamily="2" charset="2"/>
              </a:rPr>
              <a:t>Quite general. Argument against genericity?</a:t>
            </a:r>
          </a:p>
          <a:p>
            <a:pPr marL="0" indent="0">
              <a:buNone/>
            </a:pPr>
            <a:endParaRPr lang="en-US" altLang="ja-JP" dirty="0">
              <a:sym typeface="Wingdings" panose="05000000000000000000" pitchFamily="2" charset="2"/>
            </a:endParaRPr>
          </a:p>
          <a:p>
            <a:endParaRPr lang="en-US" altLang="ja-JP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ja-JP" dirty="0">
              <a:sym typeface="Wingdings" panose="05000000000000000000" pitchFamily="2" charset="2"/>
            </a:endParaRPr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pic>
        <p:nvPicPr>
          <p:cNvPr id="1026" name="Picture 2" descr="\begin{align*}&#10;O^\mu_I \to O^I_I \ , \ \ O^{IJ}_{\mu\nu} \to O^{IJ}_{IJ}&#10;\end{align*}">
            <a:extLst>
              <a:ext uri="{FF2B5EF4-FFF2-40B4-BE49-F238E27FC236}">
                <a16:creationId xmlns:a16="http://schemas.microsoft.com/office/drawing/2014/main" id="{30CA161E-29F9-41BE-B891-C5FEC5C24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8" y="1458624"/>
            <a:ext cx="3845358" cy="46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&#10;\begin{align*}&#10;\tilde{T}_{\mu}^{\mu} = \partial_\rho J_{\mu}^{[IJ]} \delta_{I\mu}\delta_{J}^{\rho} + \mathcal{O}(g)&#10;\end{align*}&#10;">
            <a:extLst>
              <a:ext uri="{FF2B5EF4-FFF2-40B4-BE49-F238E27FC236}">
                <a16:creationId xmlns:a16="http://schemas.microsoft.com/office/drawing/2014/main" id="{8FE55A12-4D65-4E27-A647-0D7225C29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2" y="4399606"/>
            <a:ext cx="444817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61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55713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QFT construction 1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998112"/>
            <a:ext cx="7886700" cy="5596651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>
                <a:sym typeface="Wingdings" panose="05000000000000000000" pitchFamily="2" charset="2"/>
              </a:rPr>
              <a:t>Consider O(d) model </a:t>
            </a:r>
          </a:p>
          <a:p>
            <a:pPr marL="0" indent="0">
              <a:buNone/>
            </a:pPr>
            <a:endParaRPr lang="en-US" altLang="ja-JP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ja-JP" dirty="0">
                <a:sym typeface="Wingdings" panose="05000000000000000000" pitchFamily="2" charset="2"/>
              </a:rPr>
              <a:t>Twist  free vector in Feynman gauge</a:t>
            </a:r>
          </a:p>
          <a:p>
            <a:pPr marL="0" indent="0">
              <a:buNone/>
            </a:pPr>
            <a:endParaRPr lang="en-US" altLang="ja-JP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ja-JP" dirty="0">
              <a:sym typeface="Wingdings" panose="05000000000000000000" pitchFamily="2" charset="2"/>
            </a:endParaRPr>
          </a:p>
          <a:p>
            <a:r>
              <a:rPr lang="en-US" altLang="ja-JP" dirty="0">
                <a:sym typeface="Wingdings" panose="05000000000000000000" pitchFamily="2" charset="2"/>
              </a:rPr>
              <a:t>Add a scalar deformation</a:t>
            </a:r>
          </a:p>
          <a:p>
            <a:pPr marL="0" indent="0">
              <a:buNone/>
            </a:pPr>
            <a:endParaRPr lang="en-US" altLang="ja-JP" dirty="0">
              <a:sym typeface="Wingdings" panose="05000000000000000000" pitchFamily="2" charset="2"/>
            </a:endParaRPr>
          </a:p>
          <a:p>
            <a:r>
              <a:rPr lang="en-US" altLang="ja-JP" dirty="0">
                <a:sym typeface="Wingdings" panose="05000000000000000000" pitchFamily="2" charset="2"/>
              </a:rPr>
              <a:t>Can we find non-trivial fixed point?</a:t>
            </a:r>
          </a:p>
          <a:p>
            <a:r>
              <a:rPr lang="en-US" altLang="ja-JP" dirty="0">
                <a:sym typeface="Wingdings" panose="05000000000000000000" pitchFamily="2" charset="2"/>
              </a:rPr>
              <a:t>Yes, </a:t>
            </a:r>
            <a:r>
              <a:rPr lang="en-US" altLang="ja-JP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but just Wilson-Fisher fixed point </a:t>
            </a:r>
            <a:r>
              <a:rPr lang="en-US" altLang="ja-JP" dirty="0">
                <a:sym typeface="Wingdings" panose="05000000000000000000" pitchFamily="2" charset="2"/>
              </a:rPr>
              <a:t>(with twist that can be undone)</a:t>
            </a:r>
          </a:p>
          <a:p>
            <a:r>
              <a:rPr lang="en-US" altLang="ja-JP" dirty="0">
                <a:sym typeface="Wingdings" panose="05000000000000000000" pitchFamily="2" charset="2"/>
              </a:rPr>
              <a:t>Now with </a:t>
            </a:r>
            <a:r>
              <a:rPr lang="en-US" altLang="ja-JP" dirty="0">
                <a:solidFill>
                  <a:srgbClr val="FF0000"/>
                </a:solidFill>
                <a:sym typeface="Wingdings" panose="05000000000000000000" pitchFamily="2" charset="2"/>
              </a:rPr>
              <a:t>twisted scalar deformation</a:t>
            </a:r>
          </a:p>
          <a:p>
            <a:endParaRPr lang="en-US" altLang="ja-JP" dirty="0">
              <a:sym typeface="Wingdings" panose="05000000000000000000" pitchFamily="2" charset="2"/>
            </a:endParaRPr>
          </a:p>
          <a:p>
            <a:endParaRPr lang="en-US" altLang="ja-JP" dirty="0">
              <a:sym typeface="Wingdings" panose="05000000000000000000" pitchFamily="2" charset="2"/>
            </a:endParaRPr>
          </a:p>
          <a:p>
            <a:r>
              <a:rPr lang="en-US" altLang="ja-JP" dirty="0">
                <a:sym typeface="Wingdings" panose="05000000000000000000" pitchFamily="2" charset="2"/>
              </a:rPr>
              <a:t>Any scale w/o conformal fixed point?</a:t>
            </a:r>
          </a:p>
          <a:p>
            <a:endParaRPr lang="en-US" altLang="ja-JP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ja-JP" dirty="0">
              <a:sym typeface="Wingdings" panose="05000000000000000000" pitchFamily="2" charset="2"/>
            </a:endParaRPr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pic>
        <p:nvPicPr>
          <p:cNvPr id="5122" name="Picture 2" descr="\begin{align*}&#10;S = \int d^{d}x  \partial_\mu \Phi^I \partial^\mu \Phi_I &#10;\end{align*}">
            <a:extLst>
              <a:ext uri="{FF2B5EF4-FFF2-40B4-BE49-F238E27FC236}">
                <a16:creationId xmlns:a16="http://schemas.microsoft.com/office/drawing/2014/main" id="{594B2A25-A836-4B62-B08E-5DCCFC578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332" y="968828"/>
            <a:ext cx="2808773" cy="68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\begin{align*}&#10;\delta S = \int \lambda (\Phi_\mu \Phi^\mu)^2&#10;\end{align*}">
            <a:extLst>
              <a:ext uri="{FF2B5EF4-FFF2-40B4-BE49-F238E27FC236}">
                <a16:creationId xmlns:a16="http://schemas.microsoft.com/office/drawing/2014/main" id="{EDAAF0F4-C11F-4E41-B01F-1A2E23E7B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230" y="3189508"/>
            <a:ext cx="2499715" cy="71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\begin{align*}&#10;S = \int d^{d}x  \partial_\mu \Phi^\nu \partial^\mu \Phi_\nu  + \lambda (\Phi_\mu \Phi^\mu)^2 + \xi  (\partial^\mu \Phi_\mu)^2 &#10;\end{align*}">
            <a:extLst>
              <a:ext uri="{FF2B5EF4-FFF2-40B4-BE49-F238E27FC236}">
                <a16:creationId xmlns:a16="http://schemas.microsoft.com/office/drawing/2014/main" id="{0D9C68DD-1530-4298-AEC0-2C9B6D97D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70" y="5253016"/>
            <a:ext cx="7222259" cy="80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begin{align*}&#10;S = \int d^{d}x  \partial_\mu \Phi^\nu \partial^\mu \Phi_\nu  &#10;\end{align*}">
            <a:extLst>
              <a:ext uri="{FF2B5EF4-FFF2-40B4-BE49-F238E27FC236}">
                <a16:creationId xmlns:a16="http://schemas.microsoft.com/office/drawing/2014/main" id="{6A6CE2F2-03FB-4A41-A2D0-2A04415F0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929" y="2242949"/>
            <a:ext cx="3284806" cy="79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643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55713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QFT construction 2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998113"/>
            <a:ext cx="7886700" cy="5178850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>
                <a:sym typeface="Wingdings" panose="05000000000000000000" pitchFamily="2" charset="2"/>
              </a:rPr>
              <a:t>Now with twisted scalar deformation</a:t>
            </a:r>
          </a:p>
          <a:p>
            <a:endParaRPr lang="en-US" altLang="ja-JP" dirty="0">
              <a:sym typeface="Wingdings" panose="05000000000000000000" pitchFamily="2" charset="2"/>
            </a:endParaRPr>
          </a:p>
          <a:p>
            <a:r>
              <a:rPr lang="en-US" altLang="ja-JP" dirty="0">
                <a:sym typeface="Wingdings" panose="05000000000000000000" pitchFamily="2" charset="2"/>
              </a:rPr>
              <a:t>Any scale w/o conformal fixed point? (only at particular      , it is conformal)</a:t>
            </a:r>
          </a:p>
          <a:p>
            <a:endParaRPr lang="en-US" altLang="ja-JP" dirty="0">
              <a:sym typeface="Wingdings" panose="05000000000000000000" pitchFamily="2" charset="2"/>
            </a:endParaRPr>
          </a:p>
          <a:p>
            <a:r>
              <a:rPr lang="en-US" altLang="ja-JP" dirty="0">
                <a:sym typeface="Wingdings" panose="05000000000000000000" pitchFamily="2" charset="2"/>
              </a:rPr>
              <a:t>Do perturbative epsilon expansion </a:t>
            </a:r>
          </a:p>
          <a:p>
            <a:r>
              <a:rPr lang="en-US" altLang="ja-JP" dirty="0" err="1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Aharony</a:t>
            </a:r>
            <a:r>
              <a:rPr lang="en-US" altLang="ja-JP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-Fisher (1973) </a:t>
            </a:r>
            <a:r>
              <a:rPr lang="en-US" altLang="ja-JP" dirty="0">
                <a:sym typeface="Wingdings" panose="05000000000000000000" pitchFamily="2" charset="2"/>
              </a:rPr>
              <a:t>did the analysis and found the fixed point with                   (“Landau gauge” fixed point)</a:t>
            </a:r>
          </a:p>
          <a:p>
            <a:r>
              <a:rPr lang="ja-JP" altLang="en-US" dirty="0">
                <a:sym typeface="Wingdings" panose="05000000000000000000" pitchFamily="2" charset="2"/>
              </a:rPr>
              <a:t>　　　　　　　　：</a:t>
            </a:r>
            <a:r>
              <a:rPr lang="en-US" altLang="ja-JP" dirty="0">
                <a:sym typeface="Wingdings" panose="05000000000000000000" pitchFamily="2" charset="2"/>
              </a:rPr>
              <a:t> free scale without conformal</a:t>
            </a:r>
          </a:p>
          <a:p>
            <a:r>
              <a:rPr lang="ja-JP" altLang="en-US" dirty="0">
                <a:sym typeface="Wingdings" panose="05000000000000000000" pitchFamily="2" charset="2"/>
              </a:rPr>
              <a:t>　　　　　　　　</a:t>
            </a:r>
            <a:r>
              <a:rPr lang="en-US" altLang="ja-JP" dirty="0">
                <a:solidFill>
                  <a:srgbClr val="FF0000"/>
                </a:solidFill>
                <a:sym typeface="Wingdings" panose="05000000000000000000" pitchFamily="2" charset="2"/>
              </a:rPr>
              <a:t>: interacting scale without conformal!</a:t>
            </a:r>
          </a:p>
          <a:p>
            <a:r>
              <a:rPr lang="en-US" altLang="ja-JP" dirty="0">
                <a:solidFill>
                  <a:schemeClr val="accent5"/>
                </a:solidFill>
                <a:sym typeface="Wingdings" panose="05000000000000000000" pitchFamily="2" charset="2"/>
              </a:rPr>
              <a:t>Although interacting, Virial current is not renormalized </a:t>
            </a:r>
            <a:r>
              <a:rPr lang="en-US" altLang="ja-JP" dirty="0">
                <a:sym typeface="Wingdings" panose="05000000000000000000" pitchFamily="2" charset="2"/>
              </a:rPr>
              <a:t>(YN-</a:t>
            </a:r>
            <a:r>
              <a:rPr lang="en-US" altLang="ja-JP" dirty="0" err="1">
                <a:sym typeface="Wingdings" panose="05000000000000000000" pitchFamily="2" charset="2"/>
              </a:rPr>
              <a:t>Rychkov</a:t>
            </a:r>
            <a:r>
              <a:rPr lang="en-US" altLang="ja-JP" dirty="0"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endParaRPr lang="en-US" altLang="ja-JP" dirty="0">
              <a:sym typeface="Wingdings" panose="05000000000000000000" pitchFamily="2" charset="2"/>
            </a:endParaRPr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pic>
        <p:nvPicPr>
          <p:cNvPr id="5128" name="Picture 8" descr="\begin{align*}&#10;S = \int d^{d}x  \partial_\mu \Phi^\nu \partial^\mu \Phi_\nu  + \lambda (\Phi_\mu \Phi^\mu)^2 + \xi  (\partial^\mu \Phi_\mu)^2 &#10;\end{align*}">
            <a:extLst>
              <a:ext uri="{FF2B5EF4-FFF2-40B4-BE49-F238E27FC236}">
                <a16:creationId xmlns:a16="http://schemas.microsoft.com/office/drawing/2014/main" id="{0D9C68DD-1530-4298-AEC0-2C9B6D97D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34" y="1320190"/>
            <a:ext cx="6511348" cy="72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\begin{align*}&#10;\xi = \infty&#10;\end{align*}">
            <a:extLst>
              <a:ext uri="{FF2B5EF4-FFF2-40B4-BE49-F238E27FC236}">
                <a16:creationId xmlns:a16="http://schemas.microsoft.com/office/drawing/2014/main" id="{7BCB9843-3F66-453E-9BEA-566E0B2AC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567" y="3869092"/>
            <a:ext cx="1018741" cy="32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begin{align*}&#10;\lambda \neq 0&#10;\end{align*}">
            <a:extLst>
              <a:ext uri="{FF2B5EF4-FFF2-40B4-BE49-F238E27FC236}">
                <a16:creationId xmlns:a16="http://schemas.microsoft.com/office/drawing/2014/main" id="{E1749AA6-7A12-4ECD-A492-09DC097D8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01" y="4811725"/>
            <a:ext cx="836180" cy="33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begin{align*}&#10;\lambda = 0&#10;\end{align*}">
            <a:extLst>
              <a:ext uri="{FF2B5EF4-FFF2-40B4-BE49-F238E27FC236}">
                <a16:creationId xmlns:a16="http://schemas.microsoft.com/office/drawing/2014/main" id="{E34B1C66-C0A2-442C-9320-026A208A4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02" y="4337776"/>
            <a:ext cx="836179" cy="24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begin{align*}&#10;\xi&#10;\end{align*}">
            <a:extLst>
              <a:ext uri="{FF2B5EF4-FFF2-40B4-BE49-F238E27FC236}">
                <a16:creationId xmlns:a16="http://schemas.microsoft.com/office/drawing/2014/main" id="{EC69F089-2A33-4CC6-B610-C059CD9B1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167" y="2323459"/>
            <a:ext cx="145906" cy="28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808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55713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Physical realization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998113"/>
            <a:ext cx="7886700" cy="5564612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Is topological twist just a mathematical tool?</a:t>
            </a:r>
          </a:p>
          <a:p>
            <a:r>
              <a:rPr lang="en-US" altLang="ja-JP" dirty="0">
                <a:sym typeface="Wingdings" panose="05000000000000000000" pitchFamily="2" charset="2"/>
              </a:rPr>
              <a:t>Consider Heisenberg magnet: O(3) inv Landau-Ginzburg theory</a:t>
            </a:r>
          </a:p>
          <a:p>
            <a:pPr marL="0" indent="0">
              <a:buNone/>
            </a:pPr>
            <a:endParaRPr lang="en-US" altLang="ja-JP" dirty="0">
              <a:sym typeface="Wingdings" panose="05000000000000000000" pitchFamily="2" charset="2"/>
            </a:endParaRPr>
          </a:p>
          <a:p>
            <a:endParaRPr lang="en-US" altLang="ja-JP" dirty="0">
              <a:sym typeface="Wingdings" panose="05000000000000000000" pitchFamily="2" charset="2"/>
            </a:endParaRPr>
          </a:p>
          <a:p>
            <a:r>
              <a:rPr lang="en-US" altLang="ja-JP" dirty="0">
                <a:sym typeface="Wingdings" panose="05000000000000000000" pitchFamily="2" charset="2"/>
              </a:rPr>
              <a:t>Index I was is originally space-time vector!</a:t>
            </a:r>
          </a:p>
          <a:p>
            <a:r>
              <a:rPr lang="en-US" altLang="ja-JP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Separation of spin and orbit </a:t>
            </a:r>
            <a:r>
              <a:rPr lang="en-US" altLang="ja-JP" dirty="0">
                <a:sym typeface="Wingdings" panose="05000000000000000000" pitchFamily="2" charset="2"/>
              </a:rPr>
              <a:t>is a </a:t>
            </a:r>
            <a:r>
              <a:rPr lang="en-US" altLang="ja-JP" dirty="0">
                <a:solidFill>
                  <a:srgbClr val="FF0000"/>
                </a:solidFill>
                <a:sym typeface="Wingdings" panose="05000000000000000000" pitchFamily="2" charset="2"/>
              </a:rPr>
              <a:t>(topological) twist</a:t>
            </a:r>
            <a:r>
              <a:rPr lang="en-US" altLang="ja-JP" dirty="0">
                <a:sym typeface="Wingdings" panose="05000000000000000000" pitchFamily="2" charset="2"/>
              </a:rPr>
              <a:t>!</a:t>
            </a:r>
          </a:p>
          <a:p>
            <a:endParaRPr lang="en-US" altLang="ja-JP" dirty="0">
              <a:sym typeface="Wingdings" panose="05000000000000000000" pitchFamily="2" charset="2"/>
            </a:endParaRPr>
          </a:p>
          <a:p>
            <a:r>
              <a:rPr lang="en-US" altLang="ja-JP" dirty="0">
                <a:sym typeface="Wingdings" panose="05000000000000000000" pitchFamily="2" charset="2"/>
              </a:rPr>
              <a:t>Dipolar-Dipolar interaction breaks the spin-orbit separation</a:t>
            </a:r>
          </a:p>
          <a:p>
            <a:pPr marL="0" indent="0">
              <a:buNone/>
            </a:pPr>
            <a:endParaRPr lang="en-US" altLang="ja-JP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ja-JP" dirty="0">
              <a:sym typeface="Wingdings" panose="05000000000000000000" pitchFamily="2" charset="2"/>
            </a:endParaRPr>
          </a:p>
          <a:p>
            <a:r>
              <a:rPr lang="en-US" altLang="ja-JP" dirty="0">
                <a:sym typeface="Wingdings" panose="05000000000000000000" pitchFamily="2" charset="2"/>
              </a:rPr>
              <a:t>So in the actual magnet, we may have to introduce “topologically twisted” scalar deformations</a:t>
            </a:r>
          </a:p>
          <a:p>
            <a:r>
              <a:rPr lang="en-US" altLang="ja-JP" dirty="0">
                <a:sym typeface="Wingdings" panose="05000000000000000000" pitchFamily="2" charset="2"/>
              </a:rPr>
              <a:t>Experimental evidence (say in </a:t>
            </a:r>
            <a:r>
              <a:rPr lang="en-US" altLang="ja-JP" dirty="0" err="1">
                <a:sym typeface="Wingdings" panose="05000000000000000000" pitchFamily="2" charset="2"/>
              </a:rPr>
              <a:t>EuO</a:t>
            </a:r>
            <a:r>
              <a:rPr lang="en-US" altLang="ja-JP" dirty="0">
                <a:sym typeface="Wingdings" panose="05000000000000000000" pitchFamily="2" charset="2"/>
              </a:rPr>
              <a:t>) suggests </a:t>
            </a:r>
            <a:r>
              <a:rPr lang="en-US" altLang="ja-JP" dirty="0" err="1">
                <a:sym typeface="Wingdings" panose="05000000000000000000" pitchFamily="2" charset="2"/>
              </a:rPr>
              <a:t>Aharony</a:t>
            </a:r>
            <a:r>
              <a:rPr lang="en-US" altLang="ja-JP" dirty="0">
                <a:sym typeface="Wingdings" panose="05000000000000000000" pitchFamily="2" charset="2"/>
              </a:rPr>
              <a:t>-Fisher fixed point (rather than Heisenberg) can be realized in nature</a:t>
            </a:r>
            <a:r>
              <a:rPr lang="ja-JP" altLang="en-US" dirty="0">
                <a:sym typeface="Wingdings" panose="05000000000000000000" pitchFamily="2" charset="2"/>
              </a:rPr>
              <a:t> </a:t>
            </a:r>
            <a:r>
              <a:rPr lang="en-US" altLang="ja-JP" dirty="0">
                <a:sym typeface="Wingdings" panose="05000000000000000000" pitchFamily="2" charset="2"/>
              </a:rPr>
              <a:t>(</a:t>
            </a:r>
            <a:r>
              <a:rPr lang="en-US" altLang="ja-JP" dirty="0" err="1">
                <a:sym typeface="Wingdings" panose="05000000000000000000" pitchFamily="2" charset="2"/>
              </a:rPr>
              <a:t>Mezei</a:t>
            </a:r>
            <a:r>
              <a:rPr lang="en-US" altLang="ja-JP" dirty="0">
                <a:sym typeface="Wingdings" panose="05000000000000000000" pitchFamily="2" charset="2"/>
              </a:rPr>
              <a:t>)</a:t>
            </a:r>
            <a:endParaRPr lang="en-US" altLang="ja-JP" dirty="0"/>
          </a:p>
        </p:txBody>
      </p:sp>
      <p:pic>
        <p:nvPicPr>
          <p:cNvPr id="7170" name="Picture 2" descr="\begin{align*}&#10;S = \int d^3 x \partial_\mu \Phi^I \partial_\mu \Phi_I + \lambda(\Phi_I \Phi^I)^2&#10;\end{align*}">
            <a:extLst>
              <a:ext uri="{FF2B5EF4-FFF2-40B4-BE49-F238E27FC236}">
                <a16:creationId xmlns:a16="http://schemas.microsoft.com/office/drawing/2014/main" id="{CA2C1112-760E-4636-802D-E4336C8CB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353" y="1713424"/>
            <a:ext cx="4871028" cy="75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begin{align*}&#10;\delta S = \int d^3x d^3y \Phi^\mu(x) \frac{\partial}{\partial x^\mu} \frac{\partial}{\partial y^{\nu}} \frac{1}{|x-y|} \Phi^\nu(y) &#10;\end{align*}">
            <a:extLst>
              <a:ext uri="{FF2B5EF4-FFF2-40B4-BE49-F238E27FC236}">
                <a16:creationId xmlns:a16="http://schemas.microsoft.com/office/drawing/2014/main" id="{D93515E6-1DB8-453A-B7A6-7035588F5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028" y="3814953"/>
            <a:ext cx="5423765" cy="68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359B3EE-AC30-72AA-8CBF-82487B1DA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92" y="5869412"/>
            <a:ext cx="1726333" cy="78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031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55713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Holography 1: effective description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998113"/>
            <a:ext cx="7886700" cy="5178850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>
                <a:sym typeface="Wingdings" panose="05000000000000000000" pitchFamily="2" charset="2"/>
              </a:rPr>
              <a:t>We work on </a:t>
            </a:r>
            <a:r>
              <a:rPr lang="en-US" altLang="ja-JP" dirty="0">
                <a:solidFill>
                  <a:srgbClr val="FF0000"/>
                </a:solidFill>
                <a:sym typeface="Wingdings" panose="05000000000000000000" pitchFamily="2" charset="2"/>
              </a:rPr>
              <a:t>AdS4/CFT3</a:t>
            </a:r>
          </a:p>
          <a:p>
            <a:r>
              <a:rPr lang="en-US" altLang="ja-JP" dirty="0">
                <a:sym typeface="Wingdings" panose="05000000000000000000" pitchFamily="2" charset="2"/>
              </a:rPr>
              <a:t>Einstein + SO(3) Yang-Mills (in Euclidean signature)</a:t>
            </a:r>
          </a:p>
          <a:p>
            <a:pPr marL="0" indent="0">
              <a:buNone/>
            </a:pPr>
            <a:endParaRPr lang="en-US" altLang="ja-JP" dirty="0">
              <a:sym typeface="Wingdings" panose="05000000000000000000" pitchFamily="2" charset="2"/>
            </a:endParaRPr>
          </a:p>
          <a:p>
            <a:endParaRPr lang="en-US" altLang="ja-JP" dirty="0">
              <a:sym typeface="Wingdings" panose="05000000000000000000" pitchFamily="2" charset="2"/>
            </a:endParaRPr>
          </a:p>
          <a:p>
            <a:r>
              <a:rPr lang="en-US" altLang="ja-JP" dirty="0">
                <a:sym typeface="Wingdings" panose="05000000000000000000" pitchFamily="2" charset="2"/>
              </a:rPr>
              <a:t>Twisted deformation with novel fixed points  would be </a:t>
            </a:r>
            <a:r>
              <a:rPr lang="en-US" altLang="ja-JP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scale w/o conformal</a:t>
            </a:r>
          </a:p>
          <a:p>
            <a:r>
              <a:rPr lang="en-US" altLang="ja-JP" dirty="0">
                <a:sym typeface="Wingdings" panose="05000000000000000000" pitchFamily="2" charset="2"/>
              </a:rPr>
              <a:t>ansatz</a:t>
            </a:r>
          </a:p>
          <a:p>
            <a:endParaRPr lang="en-US" altLang="ja-JP" dirty="0">
              <a:sym typeface="Wingdings" panose="05000000000000000000" pitchFamily="2" charset="2"/>
            </a:endParaRPr>
          </a:p>
          <a:p>
            <a:r>
              <a:rPr lang="en-US" altLang="ja-JP" dirty="0">
                <a:sym typeface="Wingdings" panose="05000000000000000000" pitchFamily="2" charset="2"/>
              </a:rPr>
              <a:t>Scale (w/o conformal) solution</a:t>
            </a:r>
          </a:p>
          <a:p>
            <a:r>
              <a:rPr lang="en-US" altLang="ja-JP" dirty="0">
                <a:sym typeface="Wingdings" panose="05000000000000000000" pitchFamily="2" charset="2"/>
              </a:rPr>
              <a:t>Geometry is </a:t>
            </a:r>
            <a:r>
              <a:rPr lang="en-US" altLang="ja-JP" dirty="0" err="1">
                <a:sym typeface="Wingdings" panose="05000000000000000000" pitchFamily="2" charset="2"/>
              </a:rPr>
              <a:t>AdS</a:t>
            </a:r>
            <a:r>
              <a:rPr lang="en-US" altLang="ja-JP" dirty="0">
                <a:sym typeface="Wingdings" panose="05000000000000000000" pitchFamily="2" charset="2"/>
              </a:rPr>
              <a:t> but matter breaks isometry</a:t>
            </a:r>
          </a:p>
          <a:p>
            <a:r>
              <a:rPr lang="en-US" altLang="ja-JP" dirty="0">
                <a:sym typeface="Wingdings" panose="05000000000000000000" pitchFamily="2" charset="2"/>
              </a:rPr>
              <a:t>Cannot expect in Lorentzian signature, but possible in Euclidean signature </a:t>
            </a:r>
            <a:r>
              <a:rPr lang="en-US" altLang="ja-JP" dirty="0">
                <a:solidFill>
                  <a:schemeClr val="accent5"/>
                </a:solidFill>
                <a:sym typeface="Wingdings" panose="05000000000000000000" pitchFamily="2" charset="2"/>
              </a:rPr>
              <a:t>because field strength is self-dual</a:t>
            </a:r>
            <a:r>
              <a:rPr lang="en-US" altLang="ja-JP" dirty="0">
                <a:sym typeface="Wingdings" panose="05000000000000000000" pitchFamily="2" charset="2"/>
              </a:rPr>
              <a:t>!</a:t>
            </a:r>
          </a:p>
          <a:p>
            <a:endParaRPr lang="en-US" altLang="ja-JP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ja-JP" dirty="0">
              <a:sym typeface="Wingdings" panose="05000000000000000000" pitchFamily="2" charset="2"/>
            </a:endParaRPr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pic>
        <p:nvPicPr>
          <p:cNvPr id="2052" name="Picture 4" descr="\begin{align*}&#10;S = \int d^4 x \sqrt{g} ( R - 2\Lambda - \frac{1}{4} F_{\mu\nu}^a F^{\mu\nu}_a )&#10;\end{align*}">
            <a:extLst>
              <a:ext uri="{FF2B5EF4-FFF2-40B4-BE49-F238E27FC236}">
                <a16:creationId xmlns:a16="http://schemas.microsoft.com/office/drawing/2014/main" id="{65A13819-6AE8-4C8B-9179-E180A8FF0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798039"/>
            <a:ext cx="60198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begin{align*}&#10;ds^2 = f(z) \frac{dz^2 + dx_i^2}{z^2}&#10;\end{align*}">
            <a:extLst>
              <a:ext uri="{FF2B5EF4-FFF2-40B4-BE49-F238E27FC236}">
                <a16:creationId xmlns:a16="http://schemas.microsoft.com/office/drawing/2014/main" id="{5044DE6B-A7C4-4B35-8E18-6FB4B0D21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694" y="3599780"/>
            <a:ext cx="2348056" cy="57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\begin{align*}&#10;A^a = g(z) dx^i \delta_{i}^a&#10;\end{align*}">
            <a:extLst>
              <a:ext uri="{FF2B5EF4-FFF2-40B4-BE49-F238E27FC236}">
                <a16:creationId xmlns:a16="http://schemas.microsoft.com/office/drawing/2014/main" id="{E6D80C58-8B75-4318-938D-DCF1FCC53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9" y="3667531"/>
            <a:ext cx="2505941" cy="43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\begin{align*}&#10;f(z) = 1 \ , \ \ g(z) = \frac{1}{z}&#10;\end{align*}">
            <a:extLst>
              <a:ext uri="{FF2B5EF4-FFF2-40B4-BE49-F238E27FC236}">
                <a16:creationId xmlns:a16="http://schemas.microsoft.com/office/drawing/2014/main" id="{F7ED95DA-BE95-4B69-B8FB-8E5E13D8F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9" y="4253337"/>
            <a:ext cx="2505942" cy="5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130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55713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Holography 2: M-theory uplift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998113"/>
            <a:ext cx="7886700" cy="5178850"/>
          </a:xfrm>
        </p:spPr>
        <p:txBody>
          <a:bodyPr>
            <a:normAutofit/>
          </a:bodyPr>
          <a:lstStyle/>
          <a:p>
            <a:r>
              <a:rPr lang="en-US" altLang="ja-JP" dirty="0">
                <a:sym typeface="Wingdings" panose="05000000000000000000" pitchFamily="2" charset="2"/>
              </a:rPr>
              <a:t>We work on AdS4/CFT3</a:t>
            </a:r>
          </a:p>
          <a:p>
            <a:r>
              <a:rPr lang="en-US" altLang="ja-JP" dirty="0">
                <a:sym typeface="Wingdings" panose="05000000000000000000" pitchFamily="2" charset="2"/>
              </a:rPr>
              <a:t>Consider (Euclidean) </a:t>
            </a:r>
            <a:r>
              <a:rPr lang="en-US" altLang="ja-JP" dirty="0">
                <a:solidFill>
                  <a:srgbClr val="FF0000"/>
                </a:solidFill>
                <a:sym typeface="Wingdings" panose="05000000000000000000" pitchFamily="2" charset="2"/>
              </a:rPr>
              <a:t>M-theory compactification </a:t>
            </a:r>
            <a:r>
              <a:rPr lang="en-US" altLang="ja-JP" dirty="0">
                <a:sym typeface="Wingdings" panose="05000000000000000000" pitchFamily="2" charset="2"/>
              </a:rPr>
              <a:t>on AdS4 x S7</a:t>
            </a:r>
          </a:p>
          <a:p>
            <a:r>
              <a:rPr lang="en-US" altLang="ja-JP" dirty="0">
                <a:sym typeface="Wingdings" panose="05000000000000000000" pitchFamily="2" charset="2"/>
              </a:rPr>
              <a:t>Pope argued Einstein + cc + SO(3) YM is consistent truncation in Lorentzian signature</a:t>
            </a:r>
          </a:p>
          <a:p>
            <a:r>
              <a:rPr lang="en-US" altLang="ja-JP" dirty="0">
                <a:sym typeface="Wingdings" panose="05000000000000000000" pitchFamily="2" charset="2"/>
              </a:rPr>
              <a:t>Consistent truncation works in Euclidean signature as well (Consistency of the truncation is “miraculous”)</a:t>
            </a:r>
          </a:p>
          <a:p>
            <a:endParaRPr lang="en-US" altLang="ja-JP" dirty="0">
              <a:sym typeface="Wingdings" panose="05000000000000000000" pitchFamily="2" charset="2"/>
            </a:endParaRPr>
          </a:p>
          <a:p>
            <a:endParaRPr lang="en-US" altLang="ja-JP" dirty="0">
              <a:sym typeface="Wingdings" panose="05000000000000000000" pitchFamily="2" charset="2"/>
            </a:endParaRPr>
          </a:p>
          <a:p>
            <a:endParaRPr lang="en-US" altLang="ja-JP" dirty="0">
              <a:sym typeface="Wingdings" panose="05000000000000000000" pitchFamily="2" charset="2"/>
            </a:endParaRPr>
          </a:p>
          <a:p>
            <a:endParaRPr lang="en-US" altLang="ja-JP" dirty="0">
              <a:sym typeface="Wingdings" panose="05000000000000000000" pitchFamily="2" charset="2"/>
            </a:endParaRPr>
          </a:p>
          <a:p>
            <a:endParaRPr lang="en-US" altLang="ja-JP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ja-JP" dirty="0">
              <a:sym typeface="Wingdings" panose="05000000000000000000" pitchFamily="2" charset="2"/>
            </a:endParaRPr>
          </a:p>
          <a:p>
            <a:endParaRPr lang="en-US" altLang="ja-JP" dirty="0">
              <a:sym typeface="Wingdings" panose="05000000000000000000" pitchFamily="2" charset="2"/>
            </a:endParaRPr>
          </a:p>
          <a:p>
            <a:endParaRPr lang="en-US" altLang="ja-JP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ja-JP" dirty="0">
              <a:sym typeface="Wingdings" panose="05000000000000000000" pitchFamily="2" charset="2"/>
            </a:endParaRPr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pic>
        <p:nvPicPr>
          <p:cNvPr id="3074" name="Picture 2" descr="\begin{align*}&#10;ds^2 = g_{\mu\nu}(x) dx^\mu dx^\nu + g_{mn}(y) (dy^m - K^{am}(y) A_\mu^a(x) dx^\mu) (dy^n-K^{bn}(y) A_\nu^b dx^\nu) \ ,  \label{metric}&#10;\end{align*}">
            <a:extLst>
              <a:ext uri="{FF2B5EF4-FFF2-40B4-BE49-F238E27FC236}">
                <a16:creationId xmlns:a16="http://schemas.microsoft.com/office/drawing/2014/main" id="{F987F536-57CB-4500-B1AC-42E7D2F81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718013"/>
            <a:ext cx="8238259" cy="30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begin{align*}&#10;F_{\bar{\alpha} \bar{\beta} \bar{\gamma} \bar{\delta}} = 3im \epsilon_{\bar{\alpha} \bar{\beta} \bar{\gamma} \bar{\delta}} \cr&#10;F_{\bar{\alpha} \bar{\beta} \bar{c}\bar{d}} = -\frac{i}{2} \tilde{G}^a_{\bar{\alpha} \bar{\beta}} M^a_{\bar{c}\bar{d}} \ , \label{flux}&#10;\end{align*}">
            <a:extLst>
              <a:ext uri="{FF2B5EF4-FFF2-40B4-BE49-F238E27FC236}">
                <a16:creationId xmlns:a16="http://schemas.microsoft.com/office/drawing/2014/main" id="{4B4994F0-F2FE-409E-AE02-DA276F975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767" y="5294566"/>
            <a:ext cx="2578710" cy="95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451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55713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Holography </a:t>
            </a:r>
            <a:r>
              <a:rPr lang="en-US" altLang="ja-JP" dirty="0"/>
              <a:t>3:Cyclic RG solutions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998113"/>
            <a:ext cx="7886700" cy="5178850"/>
          </a:xfrm>
        </p:spPr>
        <p:txBody>
          <a:bodyPr>
            <a:normAutofit/>
          </a:bodyPr>
          <a:lstStyle/>
          <a:p>
            <a:r>
              <a:rPr lang="en-US" altLang="ja-JP" dirty="0">
                <a:sym typeface="Wingdings" panose="05000000000000000000" pitchFamily="2" charset="2"/>
              </a:rPr>
              <a:t>One can construct more general RG-flow solutions</a:t>
            </a:r>
          </a:p>
          <a:p>
            <a:endParaRPr lang="en-US" altLang="ja-JP" dirty="0">
              <a:sym typeface="Wingdings" panose="05000000000000000000" pitchFamily="2" charset="2"/>
            </a:endParaRPr>
          </a:p>
          <a:p>
            <a:endParaRPr lang="en-US" altLang="ja-JP" dirty="0">
              <a:sym typeface="Wingdings" panose="05000000000000000000" pitchFamily="2" charset="2"/>
            </a:endParaRPr>
          </a:p>
          <a:p>
            <a:endParaRPr lang="en-US" altLang="ja-JP" dirty="0">
              <a:sym typeface="Wingdings" panose="05000000000000000000" pitchFamily="2" charset="2"/>
            </a:endParaRPr>
          </a:p>
          <a:p>
            <a:r>
              <a:rPr lang="en-US" altLang="ja-JP" dirty="0">
                <a:sym typeface="Wingdings" panose="05000000000000000000" pitchFamily="2" charset="2"/>
              </a:rPr>
              <a:t>It shows a </a:t>
            </a:r>
            <a:r>
              <a:rPr lang="en-US" altLang="ja-JP" dirty="0">
                <a:solidFill>
                  <a:schemeClr val="accent5"/>
                </a:solidFill>
                <a:sym typeface="Wingdings" panose="05000000000000000000" pitchFamily="2" charset="2"/>
              </a:rPr>
              <a:t>cyclic RG behavior</a:t>
            </a:r>
            <a:r>
              <a:rPr lang="en-US" altLang="ja-JP" dirty="0">
                <a:sym typeface="Wingdings" panose="05000000000000000000" pitchFamily="2" charset="2"/>
              </a:rPr>
              <a:t>, or discrete scale invariance</a:t>
            </a:r>
          </a:p>
          <a:p>
            <a:endParaRPr lang="en-US" altLang="ja-JP" dirty="0">
              <a:sym typeface="Wingdings" panose="05000000000000000000" pitchFamily="2" charset="2"/>
            </a:endParaRPr>
          </a:p>
          <a:p>
            <a:endParaRPr lang="en-US" altLang="ja-JP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ja-JP" dirty="0">
              <a:sym typeface="Wingdings" panose="05000000000000000000" pitchFamily="2" charset="2"/>
            </a:endParaRPr>
          </a:p>
          <a:p>
            <a:r>
              <a:rPr lang="en-US" altLang="ja-JP" dirty="0" err="1">
                <a:sym typeface="Wingdings" panose="05000000000000000000" pitchFamily="2" charset="2"/>
              </a:rPr>
              <a:t>Chern</a:t>
            </a:r>
            <a:r>
              <a:rPr lang="en-US" altLang="ja-JP" dirty="0">
                <a:sym typeface="Wingdings" panose="05000000000000000000" pitchFamily="2" charset="2"/>
              </a:rPr>
              <a:t>-Simons “like” deformation at UV</a:t>
            </a:r>
          </a:p>
          <a:p>
            <a:endParaRPr lang="en-US" altLang="ja-JP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ja-JP" dirty="0">
              <a:sym typeface="Wingdings" panose="05000000000000000000" pitchFamily="2" charset="2"/>
            </a:endParaRPr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pic>
        <p:nvPicPr>
          <p:cNvPr id="4100" name="Picture 4" descr="\begin{align*}&#10;O = J_{\mu}^{IJ} \epsilon^{\mu}_{IJ} = \Phi^I \partial_\mu \Phi^J \epsilon^{\mu}_{IJ} + \cdots&#10;\end{align*}">
            <a:extLst>
              <a:ext uri="{FF2B5EF4-FFF2-40B4-BE49-F238E27FC236}">
                <a16:creationId xmlns:a16="http://schemas.microsoft.com/office/drawing/2014/main" id="{4BE7E301-1B41-4D5B-9861-FA2F6B93D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779" y="6070417"/>
            <a:ext cx="4829608" cy="45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\begin{align*}&#10;ds^2 = \frac{dz^2 + dx_i^2}{z^2} \ , A^a = \frac{\partial_z \phi }{\phi} \delta^{a}_{i} dx^i \cr&#10;\phi = C(-1)^{3/4} \mathrm{sn} \left(\frac{C (-1)^{1/4} z}{\sqrt{2}} ,-1 \right)&#10;\end{align*}">
            <a:extLst>
              <a:ext uri="{FF2B5EF4-FFF2-40B4-BE49-F238E27FC236}">
                <a16:creationId xmlns:a16="http://schemas.microsoft.com/office/drawing/2014/main" id="{12C53AF1-C026-48C0-19AF-873825828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1457325"/>
            <a:ext cx="4176280" cy="146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2B07E34-BD14-D4DC-4BF1-244776307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4583" y="3429000"/>
            <a:ext cx="3194833" cy="185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72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55713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998113"/>
            <a:ext cx="8248650" cy="5178850"/>
          </a:xfrm>
        </p:spPr>
        <p:txBody>
          <a:bodyPr>
            <a:normAutofit fontScale="92500"/>
          </a:bodyPr>
          <a:lstStyle/>
          <a:p>
            <a:r>
              <a:rPr lang="en-US" altLang="ja-JP" dirty="0">
                <a:solidFill>
                  <a:srgbClr val="FF0000"/>
                </a:solidFill>
                <a:sym typeface="Wingdings" panose="05000000000000000000" pitchFamily="2" charset="2"/>
              </a:rPr>
              <a:t>“Kanreki” </a:t>
            </a:r>
            <a:r>
              <a:rPr lang="en-US" altLang="ja-JP" dirty="0">
                <a:sym typeface="Wingdings" panose="05000000000000000000" pitchFamily="2" charset="2"/>
              </a:rPr>
              <a:t>means “returning to your birth”</a:t>
            </a:r>
          </a:p>
          <a:p>
            <a:endParaRPr lang="en-US" altLang="ja-JP" dirty="0">
              <a:sym typeface="Wingdings" panose="05000000000000000000" pitchFamily="2" charset="2"/>
            </a:endParaRPr>
          </a:p>
          <a:p>
            <a:r>
              <a:rPr lang="en-US" altLang="ja-JP" dirty="0">
                <a:sym typeface="Wingdings" panose="05000000000000000000" pitchFamily="2" charset="2"/>
              </a:rPr>
              <a:t>Is it consistent with c-theorem or a-theorem?</a:t>
            </a:r>
          </a:p>
          <a:p>
            <a:endParaRPr lang="en-US" altLang="ja-JP" dirty="0">
              <a:sym typeface="Wingdings" panose="05000000000000000000" pitchFamily="2" charset="2"/>
            </a:endParaRPr>
          </a:p>
          <a:p>
            <a:endParaRPr lang="en-US" altLang="ja-JP" dirty="0">
              <a:sym typeface="Wingdings" panose="05000000000000000000" pitchFamily="2" charset="2"/>
            </a:endParaRPr>
          </a:p>
          <a:p>
            <a:endParaRPr lang="en-US" altLang="ja-JP" dirty="0">
              <a:sym typeface="Wingdings" panose="05000000000000000000" pitchFamily="2" charset="2"/>
            </a:endParaRPr>
          </a:p>
          <a:p>
            <a:r>
              <a:rPr lang="en-US" altLang="ja-JP" dirty="0">
                <a:sym typeface="Wingdings" panose="05000000000000000000" pitchFamily="2" charset="2"/>
              </a:rPr>
              <a:t>My suggestion: </a:t>
            </a:r>
            <a:r>
              <a:rPr lang="en-US" altLang="ja-JP" dirty="0">
                <a:solidFill>
                  <a:schemeClr val="accent5"/>
                </a:solidFill>
                <a:sym typeface="Wingdings" panose="05000000000000000000" pitchFamily="2" charset="2"/>
              </a:rPr>
              <a:t>topological twist </a:t>
            </a:r>
            <a:r>
              <a:rPr lang="en-US" altLang="ja-JP" dirty="0">
                <a:sym typeface="Wingdings" panose="05000000000000000000" pitchFamily="2" charset="2"/>
              </a:rPr>
              <a:t>and </a:t>
            </a:r>
            <a:r>
              <a:rPr lang="en-US" altLang="ja-JP" dirty="0">
                <a:solidFill>
                  <a:schemeClr val="accent5"/>
                </a:solidFill>
                <a:sym typeface="Wingdings" panose="05000000000000000000" pitchFamily="2" charset="2"/>
              </a:rPr>
              <a:t>self-dual field strength</a:t>
            </a:r>
            <a:r>
              <a:rPr lang="en-US" altLang="ja-JP" dirty="0">
                <a:sym typeface="Wingdings" panose="05000000000000000000" pitchFamily="2" charset="2"/>
              </a:rPr>
              <a:t> are the key!</a:t>
            </a:r>
          </a:p>
          <a:p>
            <a:r>
              <a:rPr lang="en-US" altLang="ja-JP" dirty="0" err="1">
                <a:sym typeface="Wingdings" panose="05000000000000000000" pitchFamily="2" charset="2"/>
              </a:rPr>
              <a:t>Ooguri-san</a:t>
            </a:r>
            <a:r>
              <a:rPr lang="en-US" altLang="ja-JP" dirty="0">
                <a:sym typeface="Wingdings" panose="05000000000000000000" pitchFamily="2" charset="2"/>
              </a:rPr>
              <a:t> is a world expert on them</a:t>
            </a:r>
          </a:p>
          <a:p>
            <a:endParaRPr lang="en-US" altLang="ja-JP" dirty="0">
              <a:sym typeface="Wingdings" panose="05000000000000000000" pitchFamily="2" charset="2"/>
            </a:endParaRPr>
          </a:p>
          <a:p>
            <a:r>
              <a:rPr lang="en-US" altLang="ja-JP" dirty="0">
                <a:sym typeface="Wingdings" panose="05000000000000000000" pitchFamily="2" charset="2"/>
              </a:rPr>
              <a:t>I wish you fruitful, prosperous and wonderful years</a:t>
            </a:r>
            <a:r>
              <a:rPr lang="ja-JP" altLang="en-US" dirty="0">
                <a:sym typeface="Wingdings" panose="05000000000000000000" pitchFamily="2" charset="2"/>
              </a:rPr>
              <a:t> </a:t>
            </a:r>
            <a:r>
              <a:rPr lang="en-US" altLang="ja-JP" dirty="0">
                <a:sym typeface="Wingdings" panose="05000000000000000000" pitchFamily="2" charset="2"/>
              </a:rPr>
              <a:t>ahead!</a:t>
            </a:r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F99DFC9-5C93-58B9-706C-4DABDC4E6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602984" y="2451856"/>
            <a:ext cx="2549916" cy="1479963"/>
          </a:xfrm>
          <a:prstGeom prst="rect">
            <a:avLst/>
          </a:prstGeom>
        </p:spPr>
      </p:pic>
      <p:pic>
        <p:nvPicPr>
          <p:cNvPr id="1026" name="Picture 2" descr="マトリョーシカ / キーロフ / 7pieces">
            <a:extLst>
              <a:ext uri="{FF2B5EF4-FFF2-40B4-BE49-F238E27FC236}">
                <a16:creationId xmlns:a16="http://schemas.microsoft.com/office/drawing/2014/main" id="{CA3F4C25-EE14-5A34-DEE4-A38C56151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6" y="2515639"/>
            <a:ext cx="2009774" cy="135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780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55713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Cyclic RG in Efimov effect</a:t>
            </a:r>
            <a:endParaRPr kumimoji="1" lang="ja-JP" alt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9BCF402B-DEDB-7657-A53F-A4D44719E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81100"/>
            <a:ext cx="7886700" cy="4995863"/>
          </a:xfrm>
        </p:spPr>
        <p:txBody>
          <a:bodyPr/>
          <a:lstStyle/>
          <a:p>
            <a:r>
              <a:rPr kumimoji="1" lang="en-US" altLang="ja-JP" dirty="0"/>
              <a:t>Discrete scale invariance is known to appear in </a:t>
            </a:r>
            <a:r>
              <a:rPr kumimoji="1" lang="en-US" altLang="ja-JP" dirty="0">
                <a:solidFill>
                  <a:schemeClr val="accent5"/>
                </a:solidFill>
              </a:rPr>
              <a:t>Efimov effect </a:t>
            </a:r>
            <a:r>
              <a:rPr kumimoji="1" lang="en-US" altLang="ja-JP" dirty="0"/>
              <a:t>(three-body interacting non-relativistic bosons) by solving Schrodinger eq.</a:t>
            </a:r>
          </a:p>
          <a:p>
            <a:endParaRPr lang="en-US" altLang="ja-JP" dirty="0"/>
          </a:p>
          <a:p>
            <a:r>
              <a:rPr kumimoji="1" lang="en-US" altLang="ja-JP" dirty="0"/>
              <a:t>RG analysis gives cyclic flow (with </a:t>
            </a:r>
            <a:r>
              <a:rPr lang="en-US" altLang="ja-JP" dirty="0"/>
              <a:t>familiar </a:t>
            </a:r>
            <a:r>
              <a:rPr kumimoji="1" lang="en-US" altLang="ja-JP" dirty="0"/>
              <a:t>poles!)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5F04D37-37FF-5F49-DBAC-0DC1F9C26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300" y="3429000"/>
            <a:ext cx="4764599" cy="328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48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55713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Holography 0: Scale w/o Conformal?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998112"/>
            <a:ext cx="7886700" cy="5574137"/>
          </a:xfrm>
        </p:spPr>
        <p:txBody>
          <a:bodyPr>
            <a:normAutofit/>
          </a:bodyPr>
          <a:lstStyle/>
          <a:p>
            <a:r>
              <a:rPr lang="en-US" altLang="ja-JP" dirty="0">
                <a:sym typeface="Wingdings" panose="05000000000000000000" pitchFamily="2" charset="2"/>
              </a:rPr>
              <a:t>If one wants to realize d-dim Poincare + scale in d+1 dimensional geometry, it must be </a:t>
            </a:r>
            <a:r>
              <a:rPr lang="en-US" altLang="ja-JP" dirty="0" err="1">
                <a:sym typeface="Wingdings" panose="05000000000000000000" pitchFamily="2" charset="2"/>
              </a:rPr>
              <a:t>AdS</a:t>
            </a:r>
            <a:r>
              <a:rPr lang="en-US" altLang="ja-JP" dirty="0">
                <a:sym typeface="Wingdings" panose="05000000000000000000" pitchFamily="2" charset="2"/>
              </a:rPr>
              <a:t> (YN)</a:t>
            </a:r>
          </a:p>
          <a:p>
            <a:endParaRPr lang="en-US" altLang="ja-JP" dirty="0">
              <a:sym typeface="Wingdings" panose="05000000000000000000" pitchFamily="2" charset="2"/>
            </a:endParaRPr>
          </a:p>
          <a:p>
            <a:r>
              <a:rPr lang="en-US" altLang="ja-JP" dirty="0">
                <a:sym typeface="Wingdings" panose="05000000000000000000" pitchFamily="2" charset="2"/>
              </a:rPr>
              <a:t>If we have no Virial current, it must be conformal</a:t>
            </a:r>
          </a:p>
          <a:p>
            <a:r>
              <a:rPr lang="en-US" altLang="ja-JP" dirty="0">
                <a:sym typeface="Wingdings" panose="05000000000000000000" pitchFamily="2" charset="2"/>
              </a:rPr>
              <a:t>Coset space analysis (Schafer-</a:t>
            </a:r>
            <a:r>
              <a:rPr lang="en-US" altLang="ja-JP" dirty="0" err="1">
                <a:sym typeface="Wingdings" panose="05000000000000000000" pitchFamily="2" charset="2"/>
              </a:rPr>
              <a:t>Nameki</a:t>
            </a:r>
            <a:r>
              <a:rPr lang="en-US" altLang="ja-JP" dirty="0">
                <a:sym typeface="Wingdings" panose="05000000000000000000" pitchFamily="2" charset="2"/>
              </a:rPr>
              <a:t>-Yamazaki-Yoshida)</a:t>
            </a:r>
          </a:p>
          <a:p>
            <a:endParaRPr lang="en-US" altLang="ja-JP" dirty="0">
              <a:sym typeface="Wingdings" panose="05000000000000000000" pitchFamily="2" charset="2"/>
            </a:endParaRPr>
          </a:p>
          <a:p>
            <a:r>
              <a:rPr lang="en-US" altLang="ja-JP" dirty="0">
                <a:sym typeface="Wingdings" panose="05000000000000000000" pitchFamily="2" charset="2"/>
              </a:rPr>
              <a:t>Matter (as well as KK mode in extra dimension) can break </a:t>
            </a:r>
            <a:r>
              <a:rPr lang="en-US" altLang="ja-JP" dirty="0" err="1">
                <a:sym typeface="Wingdings" panose="05000000000000000000" pitchFamily="2" charset="2"/>
              </a:rPr>
              <a:t>AdS</a:t>
            </a:r>
            <a:r>
              <a:rPr lang="en-US" altLang="ja-JP" dirty="0">
                <a:sym typeface="Wingdings" panose="05000000000000000000" pitchFamily="2" charset="2"/>
              </a:rPr>
              <a:t> isometry (while preserving the </a:t>
            </a:r>
            <a:r>
              <a:rPr lang="en-US" altLang="ja-JP" dirty="0" err="1">
                <a:sym typeface="Wingdings" panose="05000000000000000000" pitchFamily="2" charset="2"/>
              </a:rPr>
              <a:t>AdS</a:t>
            </a:r>
            <a:r>
              <a:rPr lang="en-US" altLang="ja-JP" dirty="0">
                <a:sym typeface="Wingdings" panose="05000000000000000000" pitchFamily="2" charset="2"/>
              </a:rPr>
              <a:t> metric)</a:t>
            </a:r>
          </a:p>
          <a:p>
            <a:r>
              <a:rPr lang="en-US" altLang="ja-JP" dirty="0">
                <a:sym typeface="Wingdings" panose="05000000000000000000" pitchFamily="2" charset="2"/>
              </a:rPr>
              <a:t>This is suspicious in Lorentz signature (NEC), but maybe possible in Euclidean signature</a:t>
            </a:r>
          </a:p>
          <a:p>
            <a:endParaRPr lang="en-US" altLang="ja-JP" dirty="0">
              <a:sym typeface="Wingdings" panose="05000000000000000000" pitchFamily="2" charset="2"/>
            </a:endParaRPr>
          </a:p>
          <a:p>
            <a:endParaRPr lang="en-US" altLang="ja-JP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ja-JP" dirty="0">
              <a:sym typeface="Wingdings" panose="05000000000000000000" pitchFamily="2" charset="2"/>
            </a:endParaRPr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pic>
        <p:nvPicPr>
          <p:cNvPr id="4098" name="Picture 2" descr="\begin{align*}&#10;ds^2 = \frac{dz^2 + dx_\mu dx^\mu}{z^2}&#10;\end{align*}">
            <a:extLst>
              <a:ext uri="{FF2B5EF4-FFF2-40B4-BE49-F238E27FC236}">
                <a16:creationId xmlns:a16="http://schemas.microsoft.com/office/drawing/2014/main" id="{41EA5028-CD68-5516-F9A0-5603B9B29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5" y="1804989"/>
            <a:ext cx="2700336" cy="66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956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55713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Books from </a:t>
            </a:r>
            <a:r>
              <a:rPr kumimoji="1" lang="en-US" altLang="ja-JP" dirty="0" err="1"/>
              <a:t>Ooguri-san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998112"/>
            <a:ext cx="7886700" cy="56312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en-US" altLang="ja-JP" dirty="0" err="1"/>
              <a:t>Ooguri-san</a:t>
            </a:r>
            <a:r>
              <a:rPr lang="en-US" altLang="ja-JP" dirty="0"/>
              <a:t> is not only </a:t>
            </a:r>
            <a:r>
              <a:rPr lang="en-US" altLang="ja-JP" dirty="0">
                <a:solidFill>
                  <a:schemeClr val="accent5"/>
                </a:solidFill>
              </a:rPr>
              <a:t>a pioneer </a:t>
            </a:r>
            <a:r>
              <a:rPr lang="en-US" altLang="ja-JP" dirty="0"/>
              <a:t>and </a:t>
            </a:r>
            <a:r>
              <a:rPr lang="en-US" altLang="ja-JP" dirty="0">
                <a:solidFill>
                  <a:schemeClr val="accent5"/>
                </a:solidFill>
              </a:rPr>
              <a:t>a role model </a:t>
            </a:r>
            <a:r>
              <a:rPr lang="en-US" altLang="ja-JP" dirty="0"/>
              <a:t>but also </a:t>
            </a:r>
            <a:r>
              <a:rPr lang="en-US" altLang="ja-JP" dirty="0">
                <a:solidFill>
                  <a:schemeClr val="accent5"/>
                </a:solidFill>
              </a:rPr>
              <a:t>a host father </a:t>
            </a:r>
            <a:r>
              <a:rPr lang="en-US" altLang="ja-JP" dirty="0"/>
              <a:t>for many generations of physicists who strives to study in US from other countries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9D128C2-050B-173A-7C3E-23216A00A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1217187"/>
            <a:ext cx="2124075" cy="326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1C84086-A1E0-D0C0-F0AC-919C76144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850" y="1093808"/>
            <a:ext cx="2214500" cy="351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283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55713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BCOV’s real preprint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998113"/>
            <a:ext cx="7886700" cy="51788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“Your brain functions sharpest at your age, and these days never come back.”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EF02440-A1A5-2A13-24E8-218814873A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979" y="940963"/>
            <a:ext cx="3119371" cy="415916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8424F66-B747-4847-AEB0-19AE259B5A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1082462"/>
            <a:ext cx="3019425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32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55713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Scale vs Conformal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998113"/>
            <a:ext cx="7886700" cy="51788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dirty="0"/>
          </a:p>
          <a:p>
            <a:r>
              <a:rPr lang="en-US" altLang="ja-JP" dirty="0">
                <a:sym typeface="Wingdings" panose="05000000000000000000" pitchFamily="2" charset="2"/>
              </a:rPr>
              <a:t>Conformal invariance is very powerful (e.g. conformal bootstrap) in critical phenomena</a:t>
            </a:r>
          </a:p>
          <a:p>
            <a:r>
              <a:rPr lang="en-US" altLang="ja-JP" dirty="0">
                <a:solidFill>
                  <a:srgbClr val="0070C0"/>
                </a:solidFill>
                <a:sym typeface="Wingdings" panose="05000000000000000000" pitchFamily="2" charset="2"/>
              </a:rPr>
              <a:t>Critical phenomena  Scale invariance</a:t>
            </a:r>
            <a:endParaRPr lang="en-US" altLang="ja-JP" dirty="0">
              <a:sym typeface="Wingdings" panose="05000000000000000000" pitchFamily="2" charset="2"/>
            </a:endParaRPr>
          </a:p>
          <a:p>
            <a:r>
              <a:rPr lang="en-US" altLang="ja-JP" dirty="0">
                <a:sym typeface="Wingdings" panose="05000000000000000000" pitchFamily="2" charset="2"/>
              </a:rPr>
              <a:t>Gap between 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0070C0"/>
                </a:solidFill>
                <a:sym typeface="Wingdings" panose="05000000000000000000" pitchFamily="2" charset="2"/>
              </a:rPr>
              <a:t>scale invariance </a:t>
            </a:r>
            <a:r>
              <a:rPr lang="en-US" altLang="ja-JP" dirty="0">
                <a:sym typeface="Wingdings" panose="05000000000000000000" pitchFamily="2" charset="2"/>
              </a:rPr>
              <a:t>and 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FF0000"/>
                </a:solidFill>
                <a:sym typeface="Wingdings" panose="05000000000000000000" pitchFamily="2" charset="2"/>
              </a:rPr>
              <a:t>conformal invariance</a:t>
            </a:r>
            <a:r>
              <a:rPr lang="en-US" altLang="ja-JP" dirty="0">
                <a:sym typeface="Wingdings" panose="05000000000000000000" pitchFamily="2" charset="2"/>
              </a:rPr>
              <a:t>?</a:t>
            </a:r>
          </a:p>
          <a:p>
            <a:endParaRPr lang="en-US" altLang="ja-JP" dirty="0">
              <a:sym typeface="Wingdings" panose="05000000000000000000" pitchFamily="2" charset="2"/>
            </a:endParaRPr>
          </a:p>
          <a:p>
            <a:endParaRPr lang="en-US" altLang="ja-JP" dirty="0">
              <a:sym typeface="Wingdings" panose="05000000000000000000" pitchFamily="2" charset="2"/>
            </a:endParaRPr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6138160-DCBA-4618-487C-B897A8B59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777038"/>
            <a:ext cx="4810125" cy="402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23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55713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Scale vs Conformal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998113"/>
            <a:ext cx="7886700" cy="51788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dirty="0"/>
          </a:p>
          <a:p>
            <a:r>
              <a:rPr lang="en-US" altLang="ja-JP" dirty="0"/>
              <a:t>Consider a local relativistic (Euclidean) QFT with (symmetric) energy-momentum tensor </a:t>
            </a:r>
          </a:p>
          <a:p>
            <a:endParaRPr lang="en-US" altLang="ja-JP" dirty="0"/>
          </a:p>
          <a:p>
            <a:r>
              <a:rPr lang="en-US" altLang="ja-JP" dirty="0"/>
              <a:t>Scale invariance (w/o conformal)</a:t>
            </a:r>
          </a:p>
          <a:p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   </a:t>
            </a:r>
            <a:r>
              <a:rPr lang="en-US" altLang="ja-JP" dirty="0">
                <a:sym typeface="Wingdings" panose="05000000000000000000" pitchFamily="2" charset="2"/>
              </a:rPr>
              <a:t> </a:t>
            </a:r>
            <a:endParaRPr lang="en-US" altLang="ja-JP" dirty="0"/>
          </a:p>
          <a:p>
            <a:r>
              <a:rPr lang="en-US" altLang="ja-JP" dirty="0"/>
              <a:t>Conformal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pic>
        <p:nvPicPr>
          <p:cNvPr id="1026" name="Picture 2" descr="\begin{align*}&#10;T_{\mu\nu}&#10;\end{align*}">
            <a:extLst>
              <a:ext uri="{FF2B5EF4-FFF2-40B4-BE49-F238E27FC236}">
                <a16:creationId xmlns:a16="http://schemas.microsoft.com/office/drawing/2014/main" id="{7305420A-EB51-4043-A9AF-284F798AF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834" y="1971563"/>
            <a:ext cx="58102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begin{align*}&#10;T^{\mu}_{\mu} = \partial^\mu J_\mu \neq \Box O&#10;\end{align*}">
            <a:extLst>
              <a:ext uri="{FF2B5EF4-FFF2-40B4-BE49-F238E27FC236}">
                <a16:creationId xmlns:a16="http://schemas.microsoft.com/office/drawing/2014/main" id="{62E55DC6-D380-454F-B3AB-735751A4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141" y="3745634"/>
            <a:ext cx="30194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begin{align*}&#10;T^{\mu}_{\mu} = \Box O \sim 0&#10;\end{align*}">
            <a:extLst>
              <a:ext uri="{FF2B5EF4-FFF2-40B4-BE49-F238E27FC236}">
                <a16:creationId xmlns:a16="http://schemas.microsoft.com/office/drawing/2014/main" id="{27A28562-ABC3-4BC9-B601-D3DFC0334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141" y="5621040"/>
            <a:ext cx="23526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\begin{align*}&#10;J_\mu&#10;\end{align*}">
            <a:extLst>
              <a:ext uri="{FF2B5EF4-FFF2-40B4-BE49-F238E27FC236}">
                <a16:creationId xmlns:a16="http://schemas.microsoft.com/office/drawing/2014/main" id="{3A810615-5DAE-4883-B581-6806E84F5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718" y="3745634"/>
            <a:ext cx="3810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367C0105-5E26-4DA2-8EDE-83D27F2205FF}"/>
              </a:ext>
            </a:extLst>
          </p:cNvPr>
          <p:cNvSpPr txBox="1">
            <a:spLocks/>
          </p:cNvSpPr>
          <p:nvPr/>
        </p:nvSpPr>
        <p:spPr>
          <a:xfrm>
            <a:off x="5788675" y="3686852"/>
            <a:ext cx="3098368" cy="555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/>
              <a:t>:</a:t>
            </a:r>
            <a:r>
              <a:rPr lang="en-US" altLang="ja-JP" dirty="0">
                <a:solidFill>
                  <a:schemeClr val="accent1">
                    <a:lumMod val="75000"/>
                  </a:schemeClr>
                </a:solidFill>
              </a:rPr>
              <a:t>virial current</a:t>
            </a:r>
            <a:endParaRPr lang="ja-JP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\begin{align*}&#10;T_{\mu\nu} = T_{\nu\mu}&#10;\end{align*}">
            <a:extLst>
              <a:ext uri="{FF2B5EF4-FFF2-40B4-BE49-F238E27FC236}">
                <a16:creationId xmlns:a16="http://schemas.microsoft.com/office/drawing/2014/main" id="{ABA34DC8-CE72-4375-8845-7C36E697F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097" y="2482994"/>
            <a:ext cx="173355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begin{align*}&#10;\partial^\mu T_{\mu\nu} = 0&#10;\end{align*}">
            <a:extLst>
              <a:ext uri="{FF2B5EF4-FFF2-40B4-BE49-F238E27FC236}">
                <a16:creationId xmlns:a16="http://schemas.microsoft.com/office/drawing/2014/main" id="{A45AF7AE-45D6-4020-9911-576D15C86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757" y="2473469"/>
            <a:ext cx="17716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begin{align*}&#10;D^\mu = x_\nu T^{\mu\nu} - J^\mu&#10;\end{align*}">
            <a:extLst>
              <a:ext uri="{FF2B5EF4-FFF2-40B4-BE49-F238E27FC236}">
                <a16:creationId xmlns:a16="http://schemas.microsoft.com/office/drawing/2014/main" id="{F3A20F71-5CE7-424C-A610-63CB28F56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041" y="4485987"/>
            <a:ext cx="30861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673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55713"/>
          </a:xfrm>
        </p:spPr>
        <p:txBody>
          <a:bodyPr>
            <a:normAutofit fontScale="90000"/>
          </a:bodyPr>
          <a:lstStyle/>
          <a:p>
            <a:r>
              <a:rPr kumimoji="1" lang="en-US" altLang="ja-JP" sz="4000" dirty="0"/>
              <a:t>A simple counter-example </a:t>
            </a:r>
            <a:r>
              <a:rPr kumimoji="1" lang="en-US" altLang="ja-JP" sz="2000" dirty="0"/>
              <a:t>(El-</a:t>
            </a:r>
            <a:r>
              <a:rPr kumimoji="1" lang="en-US" altLang="ja-JP" sz="2000" dirty="0" err="1"/>
              <a:t>Shawk</a:t>
            </a:r>
            <a:r>
              <a:rPr kumimoji="1" lang="en-US" altLang="ja-JP" sz="2000" dirty="0"/>
              <a:t> Nakayama </a:t>
            </a:r>
            <a:r>
              <a:rPr kumimoji="1" lang="en-US" altLang="ja-JP" sz="2000" dirty="0" err="1"/>
              <a:t>Rychkov</a:t>
            </a:r>
            <a:r>
              <a:rPr kumimoji="1" lang="en-US" altLang="ja-JP" sz="2000" dirty="0"/>
              <a:t>)</a:t>
            </a:r>
            <a:endParaRPr kumimoji="1" lang="ja-JP" altLang="en-US" sz="2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5450" y="1071418"/>
            <a:ext cx="7886700" cy="54214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dirty="0"/>
          </a:p>
          <a:p>
            <a:r>
              <a:rPr lang="en-US" altLang="ja-JP" dirty="0">
                <a:sym typeface="Wingdings" panose="05000000000000000000" pitchFamily="2" charset="2"/>
              </a:rPr>
              <a:t>Consider </a:t>
            </a:r>
            <a:r>
              <a:rPr lang="en-US" altLang="ja-JP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free U(1) gauge theory </a:t>
            </a:r>
            <a:r>
              <a:rPr lang="en-US" altLang="ja-JP" dirty="0">
                <a:sym typeface="Wingdings" panose="05000000000000000000" pitchFamily="2" charset="2"/>
              </a:rPr>
              <a:t>in d-dimension</a:t>
            </a:r>
          </a:p>
          <a:p>
            <a:endParaRPr lang="en-US" altLang="ja-JP" dirty="0">
              <a:sym typeface="Wingdings" panose="05000000000000000000" pitchFamily="2" charset="2"/>
            </a:endParaRPr>
          </a:p>
          <a:p>
            <a:endParaRPr lang="en-US" altLang="ja-JP" dirty="0">
              <a:sym typeface="Wingdings" panose="05000000000000000000" pitchFamily="2" charset="2"/>
            </a:endParaRPr>
          </a:p>
          <a:p>
            <a:r>
              <a:rPr lang="en-US" altLang="ja-JP" dirty="0">
                <a:sym typeface="Wingdings" panose="05000000000000000000" pitchFamily="2" charset="2"/>
              </a:rPr>
              <a:t>Massless  obviously scale invariant</a:t>
            </a:r>
          </a:p>
          <a:p>
            <a:r>
              <a:rPr lang="en-US" altLang="ja-JP" dirty="0">
                <a:sym typeface="Wingdings" panose="05000000000000000000" pitchFamily="2" charset="2"/>
              </a:rPr>
              <a:t>But it is </a:t>
            </a:r>
            <a:r>
              <a:rPr lang="en-US" altLang="ja-JP" dirty="0">
                <a:solidFill>
                  <a:srgbClr val="FF0000"/>
                </a:solidFill>
                <a:sym typeface="Wingdings" panose="05000000000000000000" pitchFamily="2" charset="2"/>
              </a:rPr>
              <a:t>not conformal </a:t>
            </a:r>
          </a:p>
          <a:p>
            <a:endParaRPr lang="en-US" altLang="ja-JP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US" altLang="ja-JP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altLang="ja-JP" dirty="0">
                <a:sym typeface="Wingdings" panose="05000000000000000000" pitchFamily="2" charset="2"/>
              </a:rPr>
              <a:t>Can be generalized to free p-form gauge theories</a:t>
            </a:r>
          </a:p>
          <a:p>
            <a:endParaRPr lang="en-US" altLang="ja-JP" dirty="0">
              <a:sym typeface="Wingdings" panose="05000000000000000000" pitchFamily="2" charset="2"/>
            </a:endParaRPr>
          </a:p>
          <a:p>
            <a:endParaRPr lang="en-US" altLang="ja-JP" dirty="0">
              <a:sym typeface="Wingdings" panose="05000000000000000000" pitchFamily="2" charset="2"/>
            </a:endParaRPr>
          </a:p>
          <a:p>
            <a:endParaRPr lang="en-US" altLang="ja-JP" dirty="0">
              <a:sym typeface="Wingdings" panose="05000000000000000000" pitchFamily="2" charset="2"/>
            </a:endParaRPr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pic>
        <p:nvPicPr>
          <p:cNvPr id="2050" name="Picture 2" descr="\begin{align*}&#10;S = \int d^dx F_{\mu\nu} F^{\mu\nu}&#10;\end{align*}">
            <a:extLst>
              <a:ext uri="{FF2B5EF4-FFF2-40B4-BE49-F238E27FC236}">
                <a16:creationId xmlns:a16="http://schemas.microsoft.com/office/drawing/2014/main" id="{31D3A126-52E6-471D-9CE5-968E38AC7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2103147"/>
            <a:ext cx="31623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begin{align*}&#10;T^{\mu}_{\mu} = (d-4)F_{\mu\nu} F^{\mu\nu} = \frac{d-4}{2} \partial^\mu (F_{\mu\nu} A^\nu)&#10;\end{align*}">
            <a:extLst>
              <a:ext uri="{FF2B5EF4-FFF2-40B4-BE49-F238E27FC236}">
                <a16:creationId xmlns:a16="http://schemas.microsoft.com/office/drawing/2014/main" id="{A882E16F-9C4C-4A6E-8DBB-A6E8C2A1E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7" y="4171281"/>
            <a:ext cx="690562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194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55713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Argument for scale </a:t>
            </a:r>
            <a:r>
              <a:rPr kumimoji="1" lang="en-US" altLang="ja-JP" dirty="0">
                <a:sym typeface="Wingdings" panose="05000000000000000000" pitchFamily="2" charset="2"/>
              </a:rPr>
              <a:t> c</a:t>
            </a:r>
            <a:r>
              <a:rPr kumimoji="1" lang="en-US" altLang="ja-JP" dirty="0"/>
              <a:t>onformal?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729673"/>
            <a:ext cx="7886700" cy="54472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ja-JP" dirty="0"/>
          </a:p>
          <a:p>
            <a:endParaRPr lang="en-US" altLang="ja-JP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ja-JP" dirty="0">
                <a:solidFill>
                  <a:srgbClr val="FF0000"/>
                </a:solidFill>
              </a:rPr>
              <a:t>Unitarity argument</a:t>
            </a:r>
          </a:p>
          <a:p>
            <a:pPr lvl="1"/>
            <a:r>
              <a:rPr lang="en-US" altLang="ja-JP" dirty="0"/>
              <a:t>This is the proof by </a:t>
            </a:r>
            <a:r>
              <a:rPr lang="en-US" altLang="ja-JP" dirty="0" err="1"/>
              <a:t>Zamoldochkov</a:t>
            </a:r>
            <a:r>
              <a:rPr lang="en-US" altLang="ja-JP" dirty="0"/>
              <a:t> and </a:t>
            </a:r>
            <a:r>
              <a:rPr lang="en-US" altLang="ja-JP" dirty="0" err="1"/>
              <a:t>Polchinski</a:t>
            </a:r>
            <a:r>
              <a:rPr lang="en-US" altLang="ja-JP" dirty="0"/>
              <a:t> in d=2 (or d=4 by Schwimmer, </a:t>
            </a:r>
            <a:r>
              <a:rPr lang="en-US" altLang="ja-JP" dirty="0" err="1"/>
              <a:t>Komargodski</a:t>
            </a:r>
            <a:r>
              <a:rPr lang="en-US" altLang="ja-JP" dirty="0"/>
              <a:t>, </a:t>
            </a:r>
            <a:r>
              <a:rPr lang="en-US" altLang="ja-JP" dirty="0" err="1"/>
              <a:t>Luty</a:t>
            </a:r>
            <a:r>
              <a:rPr lang="en-US" altLang="ja-JP" dirty="0"/>
              <a:t>, Rattazzi, </a:t>
            </a:r>
            <a:r>
              <a:rPr lang="en-US" altLang="ja-JP" dirty="0" err="1"/>
              <a:t>Polchinski</a:t>
            </a:r>
            <a:r>
              <a:rPr lang="en-US" altLang="ja-JP" dirty="0"/>
              <a:t> </a:t>
            </a:r>
            <a:r>
              <a:rPr lang="en-US" altLang="ja-JP" dirty="0" err="1"/>
              <a:t>etc</a:t>
            </a:r>
            <a:r>
              <a:rPr lang="en-US" altLang="ja-JP" dirty="0"/>
              <a:t>)</a:t>
            </a:r>
          </a:p>
          <a:p>
            <a:pPr lvl="1"/>
            <a:r>
              <a:rPr lang="en-US" altLang="ja-JP" dirty="0"/>
              <a:t>If scale without conformal, c (or a) decreases forever </a:t>
            </a:r>
            <a:r>
              <a:rPr lang="en-US" altLang="ja-JP" dirty="0">
                <a:sym typeface="Wingdings" panose="05000000000000000000" pitchFamily="2" charset="2"/>
              </a:rPr>
              <a:t> in unitary theory,                                            is essentially (on-shell) zero </a:t>
            </a:r>
          </a:p>
          <a:p>
            <a:pPr lvl="1"/>
            <a:endParaRPr lang="en-US" altLang="ja-JP" dirty="0">
              <a:sym typeface="Wingdings" panose="05000000000000000000" pitchFamily="2" charset="2"/>
            </a:endParaRPr>
          </a:p>
          <a:p>
            <a:r>
              <a:rPr lang="en-US" altLang="ja-JP" dirty="0">
                <a:solidFill>
                  <a:srgbClr val="FF0000"/>
                </a:solidFill>
              </a:rPr>
              <a:t>Genericity argument</a:t>
            </a:r>
            <a:endParaRPr lang="en-US" altLang="ja-JP" dirty="0"/>
          </a:p>
          <a:p>
            <a:pPr lvl="1"/>
            <a:r>
              <a:rPr lang="en-US" altLang="ja-JP" dirty="0"/>
              <a:t>Requires dimension d-1 vector operator</a:t>
            </a:r>
          </a:p>
          <a:p>
            <a:pPr lvl="1"/>
            <a:r>
              <a:rPr lang="en-US" altLang="ja-JP" dirty="0">
                <a:solidFill>
                  <a:schemeClr val="accent1">
                    <a:lumMod val="75000"/>
                  </a:schemeClr>
                </a:solidFill>
              </a:rPr>
              <a:t>Generically most operators get renormalization </a:t>
            </a:r>
            <a:r>
              <a:rPr lang="en-US" altLang="ja-JP" dirty="0"/>
              <a:t>(anomalous dimensions)</a:t>
            </a:r>
          </a:p>
          <a:p>
            <a:pPr lvl="1"/>
            <a:r>
              <a:rPr lang="en-US" altLang="ja-JP" dirty="0"/>
              <a:t>Looks very </a:t>
            </a:r>
            <a:r>
              <a:rPr lang="en-US" altLang="ja-JP" dirty="0">
                <a:solidFill>
                  <a:schemeClr val="accent1">
                    <a:lumMod val="75000"/>
                  </a:schemeClr>
                </a:solidFill>
              </a:rPr>
              <a:t>fine-tuned and unlikely</a:t>
            </a:r>
            <a:endParaRPr lang="en-US" altLang="ja-JP" dirty="0">
              <a:sym typeface="Wingdings" panose="05000000000000000000" pitchFamily="2" charset="2"/>
            </a:endParaRPr>
          </a:p>
          <a:p>
            <a:pPr lvl="1"/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pic>
        <p:nvPicPr>
          <p:cNvPr id="4" name="Picture 6" descr="\begin{align*}&#10;T^{\mu}_{\mu} = \partial^\mu J_\mu \neq \Box O&#10;\end{align*}">
            <a:extLst>
              <a:ext uri="{FF2B5EF4-FFF2-40B4-BE49-F238E27FC236}">
                <a16:creationId xmlns:a16="http://schemas.microsoft.com/office/drawing/2014/main" id="{968BE586-9E21-4705-A98D-C61DB4C5A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734" y="4343240"/>
            <a:ext cx="2873629" cy="41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\begin{align*}&#10;T^{\mu}_{\mu} = \partial^\mu J_\mu \neq \Box O&#10;\end{align*}">
            <a:extLst>
              <a:ext uri="{FF2B5EF4-FFF2-40B4-BE49-F238E27FC236}">
                <a16:creationId xmlns:a16="http://schemas.microsoft.com/office/drawing/2014/main" id="{B7C5649C-080B-4FD1-A3D4-CA02818E4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389" y="3403947"/>
            <a:ext cx="2457091" cy="35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485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55713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(Topological) twist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998113"/>
            <a:ext cx="7886700" cy="51788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ja-JP" dirty="0"/>
          </a:p>
          <a:p>
            <a:r>
              <a:rPr lang="en-US" altLang="ja-JP" dirty="0">
                <a:sym typeface="Wingdings" panose="05000000000000000000" pitchFamily="2" charset="2"/>
              </a:rPr>
              <a:t>Consider d-dim CFT with O(d) internal symmetry</a:t>
            </a:r>
          </a:p>
          <a:p>
            <a:endParaRPr lang="en-US" altLang="ja-JP" dirty="0">
              <a:sym typeface="Wingdings" panose="05000000000000000000" pitchFamily="2" charset="2"/>
            </a:endParaRPr>
          </a:p>
          <a:p>
            <a:r>
              <a:rPr lang="en-US" altLang="ja-JP" dirty="0">
                <a:sym typeface="Wingdings" panose="05000000000000000000" pitchFamily="2" charset="2"/>
              </a:rPr>
              <a:t>Define </a:t>
            </a:r>
            <a:r>
              <a:rPr lang="en-US" altLang="ja-JP" dirty="0">
                <a:solidFill>
                  <a:srgbClr val="FF0000"/>
                </a:solidFill>
                <a:sym typeface="Wingdings" panose="05000000000000000000" pitchFamily="2" charset="2"/>
              </a:rPr>
              <a:t>twisted Euclidean rotation </a:t>
            </a:r>
            <a:r>
              <a:rPr lang="en-US" altLang="ja-JP" dirty="0">
                <a:sym typeface="Wingdings" panose="05000000000000000000" pitchFamily="2" charset="2"/>
              </a:rPr>
              <a:t>by O(d) in the product of O(d) x O(d)</a:t>
            </a:r>
          </a:p>
          <a:p>
            <a:endParaRPr lang="en-US" altLang="ja-JP" dirty="0">
              <a:sym typeface="Wingdings" panose="05000000000000000000" pitchFamily="2" charset="2"/>
            </a:endParaRPr>
          </a:p>
          <a:p>
            <a:r>
              <a:rPr lang="en-US" altLang="ja-JP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Lorentz spin and internal spin mixed</a:t>
            </a:r>
          </a:p>
          <a:p>
            <a:pPr lvl="1"/>
            <a:r>
              <a:rPr lang="en-US" altLang="ja-JP" dirty="0">
                <a:sym typeface="Wingdings" panose="05000000000000000000" pitchFamily="2" charset="2"/>
              </a:rPr>
              <a:t>E.g.          becomes tensor + scalar</a:t>
            </a:r>
          </a:p>
          <a:p>
            <a:endParaRPr lang="en-US" altLang="ja-JP" dirty="0">
              <a:sym typeface="Wingdings" panose="05000000000000000000" pitchFamily="2" charset="2"/>
            </a:endParaRPr>
          </a:p>
          <a:p>
            <a:r>
              <a:rPr lang="en-US" altLang="ja-JP" dirty="0">
                <a:sym typeface="Wingdings" panose="05000000000000000000" pitchFamily="2" charset="2"/>
              </a:rPr>
              <a:t>Unitarity (reflection positivity) is lost…</a:t>
            </a:r>
          </a:p>
          <a:p>
            <a:r>
              <a:rPr lang="en-US" altLang="ja-JP" dirty="0">
                <a:sym typeface="Wingdings" panose="05000000000000000000" pitchFamily="2" charset="2"/>
              </a:rPr>
              <a:t>Spinor-supersymmetry  scalar-supersymmetry </a:t>
            </a:r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pic>
        <p:nvPicPr>
          <p:cNvPr id="1026" name="Picture 2" descr="\begin{align*}&#10;A_{\mu}^I &#10;\end{align*}">
            <a:extLst>
              <a:ext uri="{FF2B5EF4-FFF2-40B4-BE49-F238E27FC236}">
                <a16:creationId xmlns:a16="http://schemas.microsoft.com/office/drawing/2014/main" id="{F9A2E6EE-526C-499D-B141-AF8D3E7C0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892" y="4072515"/>
            <a:ext cx="399617" cy="43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656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55713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Twist and conformal symmetry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998113"/>
            <a:ext cx="7886700" cy="5178850"/>
          </a:xfrm>
        </p:spPr>
        <p:txBody>
          <a:bodyPr>
            <a:normAutofit fontScale="92500"/>
          </a:bodyPr>
          <a:lstStyle/>
          <a:p>
            <a:r>
              <a:rPr lang="en-US" altLang="ja-JP" dirty="0">
                <a:sym typeface="Wingdings" panose="05000000000000000000" pitchFamily="2" charset="2"/>
              </a:rPr>
              <a:t>In curved background we add extra connection </a:t>
            </a:r>
          </a:p>
          <a:p>
            <a:pPr marL="0" indent="0">
              <a:buNone/>
            </a:pPr>
            <a:endParaRPr lang="en-US" altLang="ja-JP" dirty="0">
              <a:sym typeface="Wingdings" panose="05000000000000000000" pitchFamily="2" charset="2"/>
            </a:endParaRPr>
          </a:p>
          <a:p>
            <a:r>
              <a:rPr lang="en-US" altLang="ja-JP" dirty="0">
                <a:sym typeface="Wingdings" panose="05000000000000000000" pitchFamily="2" charset="2"/>
              </a:rPr>
              <a:t> Energy-momentum tensor is modified</a:t>
            </a:r>
          </a:p>
          <a:p>
            <a:endParaRPr lang="en-US" altLang="ja-JP" dirty="0">
              <a:sym typeface="Wingdings" panose="05000000000000000000" pitchFamily="2" charset="2"/>
            </a:endParaRPr>
          </a:p>
          <a:p>
            <a:endParaRPr lang="en-US" altLang="ja-JP" dirty="0">
              <a:sym typeface="Wingdings" panose="05000000000000000000" pitchFamily="2" charset="2"/>
            </a:endParaRPr>
          </a:p>
          <a:p>
            <a:r>
              <a:rPr lang="en-US" altLang="ja-JP" dirty="0">
                <a:sym typeface="Wingdings" panose="05000000000000000000" pitchFamily="2" charset="2"/>
              </a:rPr>
              <a:t>Special conformal symmetry appears to be lost (Witten)</a:t>
            </a:r>
          </a:p>
          <a:p>
            <a:endParaRPr lang="en-US" altLang="ja-JP" dirty="0">
              <a:sym typeface="Wingdings" panose="05000000000000000000" pitchFamily="2" charset="2"/>
            </a:endParaRPr>
          </a:p>
          <a:p>
            <a:endParaRPr lang="en-US" altLang="ja-JP" dirty="0">
              <a:sym typeface="Wingdings" panose="05000000000000000000" pitchFamily="2" charset="2"/>
            </a:endParaRPr>
          </a:p>
          <a:p>
            <a:r>
              <a:rPr lang="en-US" altLang="ja-JP" dirty="0">
                <a:sym typeface="Wingdings" panose="05000000000000000000" pitchFamily="2" charset="2"/>
              </a:rPr>
              <a:t>Note, however, </a:t>
            </a:r>
            <a:r>
              <a:rPr lang="en-US" altLang="ja-JP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we did not do anything in flat space </a:t>
            </a:r>
            <a:r>
              <a:rPr lang="en-US" altLang="ja-JP" dirty="0">
                <a:sym typeface="Wingdings" panose="05000000000000000000" pitchFamily="2" charset="2"/>
              </a:rPr>
              <a:t>( “special conformal symmetry” is hidden)</a:t>
            </a:r>
          </a:p>
          <a:p>
            <a:r>
              <a:rPr lang="en-US" altLang="ja-JP" dirty="0">
                <a:sym typeface="Wingdings" panose="05000000000000000000" pitchFamily="2" charset="2"/>
              </a:rPr>
              <a:t>If we take BRST </a:t>
            </a:r>
            <a:r>
              <a:rPr lang="en-US" altLang="ja-JP" dirty="0" err="1">
                <a:sym typeface="Wingdings" panose="05000000000000000000" pitchFamily="2" charset="2"/>
              </a:rPr>
              <a:t>cohomology</a:t>
            </a:r>
            <a:r>
              <a:rPr lang="en-US" altLang="ja-JP" dirty="0">
                <a:sym typeface="Wingdings" panose="05000000000000000000" pitchFamily="2" charset="2"/>
              </a:rPr>
              <a:t>, it becomes topological</a:t>
            </a:r>
          </a:p>
          <a:p>
            <a:pPr marL="0" indent="0">
              <a:buNone/>
            </a:pPr>
            <a:endParaRPr lang="en-US" altLang="ja-JP" dirty="0">
              <a:sym typeface="Wingdings" panose="05000000000000000000" pitchFamily="2" charset="2"/>
            </a:endParaRPr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pic>
        <p:nvPicPr>
          <p:cNvPr id="2056" name="Picture 8" descr="\begin{align*}&#10;\delta S = \int d^dx \sqrt{g} \omega_{\mu}^{IJ} J_{IJ}^\mu&#10;\end{align*}">
            <a:extLst>
              <a:ext uri="{FF2B5EF4-FFF2-40B4-BE49-F238E27FC236}">
                <a16:creationId xmlns:a16="http://schemas.microsoft.com/office/drawing/2014/main" id="{1A346A0F-2281-47F2-B999-A4EE591EA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625" y="1329359"/>
            <a:ext cx="3351214" cy="78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\begin{align*}&#10;\tilde{T}_{\mu\nu} = T_{\mu\nu} + \frac{1}{2}(\partial_\rho J_{\mu}^{[IJ]} \delta_{I\nu}\delta_{J}^{\rho} + \partial_\rho J_{\nu}^{[IJ]} \delta_{I\mu}\delta_{J}^{\rho})&#10;\end{align*}">
            <a:extLst>
              <a:ext uri="{FF2B5EF4-FFF2-40B4-BE49-F238E27FC236}">
                <a16:creationId xmlns:a16="http://schemas.microsoft.com/office/drawing/2014/main" id="{5BA82FAA-FC8E-48E0-90B2-E01B2EE4F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00" y="2443677"/>
            <a:ext cx="7111568" cy="75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\begin{align*}&#10;\tilde{T}_{\mu}^{\mu} = \partial_\rho J_{\mu}^{[IJ]} \delta_{I\mu}\delta_{J}^{\rho}&#10;\end{align*}">
            <a:extLst>
              <a:ext uri="{FF2B5EF4-FFF2-40B4-BE49-F238E27FC236}">
                <a16:creationId xmlns:a16="http://schemas.microsoft.com/office/drawing/2014/main" id="{17E45779-33C2-4F5E-9B9D-5A0586D69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866" y="4059066"/>
            <a:ext cx="31432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80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18403</TotalTime>
  <Words>986</Words>
  <Application>Microsoft Office PowerPoint</Application>
  <PresentationFormat>画面に合わせる (4:3)</PresentationFormat>
  <Paragraphs>228</Paragraphs>
  <Slides>19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テーマ</vt:lpstr>
      <vt:lpstr>(Topological) Twist and  Scale vs Conformal invariance</vt:lpstr>
      <vt:lpstr>Books from Ooguri-san</vt:lpstr>
      <vt:lpstr>BCOV’s real preprint</vt:lpstr>
      <vt:lpstr>Scale vs Conformal</vt:lpstr>
      <vt:lpstr>Scale vs Conformal</vt:lpstr>
      <vt:lpstr>A simple counter-example (El-Shawk Nakayama Rychkov)</vt:lpstr>
      <vt:lpstr>Argument for scale  conformal?</vt:lpstr>
      <vt:lpstr>(Topological) twist</vt:lpstr>
      <vt:lpstr>Twist and conformal symmetry</vt:lpstr>
      <vt:lpstr>Adding twisted deformations </vt:lpstr>
      <vt:lpstr>QFT construction 1</vt:lpstr>
      <vt:lpstr>QFT construction 2</vt:lpstr>
      <vt:lpstr>Physical realization</vt:lpstr>
      <vt:lpstr>Holography 1: effective description</vt:lpstr>
      <vt:lpstr>Holography 2: M-theory uplift</vt:lpstr>
      <vt:lpstr>Holography 3:Cyclic RG solutions</vt:lpstr>
      <vt:lpstr>Summary</vt:lpstr>
      <vt:lpstr>Cyclic RG in Efimov effect</vt:lpstr>
      <vt:lpstr>Holography 0: Scale w/o Conformal?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Scale invariance and Conformal invariance</dc:title>
  <dc:creator>yunakayama776</dc:creator>
  <cp:lastModifiedBy>Nakayama Yu</cp:lastModifiedBy>
  <cp:revision>348</cp:revision>
  <cp:lastPrinted>2014-11-05T01:09:28Z</cp:lastPrinted>
  <dcterms:created xsi:type="dcterms:W3CDTF">2014-03-13T01:45:43Z</dcterms:created>
  <dcterms:modified xsi:type="dcterms:W3CDTF">2022-10-19T05:07:17Z</dcterms:modified>
</cp:coreProperties>
</file>