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8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9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10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0.xml" ContentType="application/vnd.openxmlformats-officedocument.drawingml.diagramData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5"/>
  </p:notesMasterIdLst>
  <p:sldIdLst>
    <p:sldId id="256" r:id="rId2"/>
    <p:sldId id="273" r:id="rId3"/>
    <p:sldId id="294" r:id="rId4"/>
    <p:sldId id="257" r:id="rId5"/>
    <p:sldId id="266" r:id="rId6"/>
    <p:sldId id="293" r:id="rId7"/>
    <p:sldId id="282" r:id="rId8"/>
    <p:sldId id="285" r:id="rId9"/>
    <p:sldId id="295" r:id="rId10"/>
    <p:sldId id="261" r:id="rId11"/>
    <p:sldId id="268" r:id="rId12"/>
    <p:sldId id="269" r:id="rId13"/>
    <p:sldId id="267" r:id="rId14"/>
    <p:sldId id="270" r:id="rId15"/>
    <p:sldId id="296" r:id="rId16"/>
    <p:sldId id="271" r:id="rId17"/>
    <p:sldId id="272" r:id="rId18"/>
    <p:sldId id="291" r:id="rId19"/>
    <p:sldId id="292" r:id="rId20"/>
    <p:sldId id="276" r:id="rId21"/>
    <p:sldId id="278" r:id="rId22"/>
    <p:sldId id="280" r:id="rId23"/>
    <p:sldId id="297" r:id="rId24"/>
    <p:sldId id="279" r:id="rId25"/>
    <p:sldId id="299" r:id="rId26"/>
    <p:sldId id="289" r:id="rId27"/>
    <p:sldId id="281" r:id="rId28"/>
    <p:sldId id="287" r:id="rId29"/>
    <p:sldId id="286" r:id="rId30"/>
    <p:sldId id="290" r:id="rId31"/>
    <p:sldId id="298" r:id="rId32"/>
    <p:sldId id="274" r:id="rId33"/>
    <p:sldId id="277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7876"/>
    <a:srgbClr val="AFACB0"/>
    <a:srgbClr val="93A3B7"/>
    <a:srgbClr val="A7A3AB"/>
    <a:srgbClr val="6766A8"/>
    <a:srgbClr val="C87070"/>
    <a:srgbClr val="C46160"/>
    <a:srgbClr val="F9EDED"/>
    <a:srgbClr val="EDE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0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image" Target="../media/image36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image" Target="../media/image410.png"/><Relationship Id="rId4" Type="http://schemas.openxmlformats.org/officeDocument/2006/relationships/image" Target="../media/image40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image" Target="../media/image36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E201A6-21AA-4F7C-8AE9-945190CC42A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29CAC9-BF7E-48B3-8F49-47292F5280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experimental outlook</a:t>
          </a:r>
        </a:p>
      </dgm:t>
    </dgm:pt>
    <dgm:pt modelId="{615FB0DA-6FA1-4D52-B688-91637F17E028}" type="parTrans" cxnId="{12D6EB5C-939B-4FB4-9B5C-D77D97FA943E}">
      <dgm:prSet/>
      <dgm:spPr/>
      <dgm:t>
        <a:bodyPr/>
        <a:lstStyle/>
        <a:p>
          <a:endParaRPr lang="en-US"/>
        </a:p>
      </dgm:t>
    </dgm:pt>
    <dgm:pt modelId="{1F2D308D-ED6F-459B-BA9C-D72A44A741B7}" type="sibTrans" cxnId="{12D6EB5C-939B-4FB4-9B5C-D77D97FA943E}">
      <dgm:prSet/>
      <dgm:spPr/>
      <dgm:t>
        <a:bodyPr/>
        <a:lstStyle/>
        <a:p>
          <a:endParaRPr lang="en-US"/>
        </a:p>
      </dgm:t>
    </dgm:pt>
    <dgm:pt modelId="{EFF19D6E-CAA3-4013-8E99-9AAC1DA1753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Why phonons + DM</a:t>
          </a:r>
        </a:p>
      </dgm:t>
    </dgm:pt>
    <dgm:pt modelId="{763C0651-D690-4D6E-B9AE-B6A96441470D}" type="parTrans" cxnId="{2C40E7CF-04D4-4008-9CCF-B1CCAA877DE5}">
      <dgm:prSet/>
      <dgm:spPr/>
      <dgm:t>
        <a:bodyPr/>
        <a:lstStyle/>
        <a:p>
          <a:endParaRPr lang="en-US"/>
        </a:p>
      </dgm:t>
    </dgm:pt>
    <dgm:pt modelId="{DF475333-712A-478B-B1D8-0DB2FCCB51F2}" type="sibTrans" cxnId="{2C40E7CF-04D4-4008-9CCF-B1CCAA877DE5}">
      <dgm:prSet/>
      <dgm:spPr/>
      <dgm:t>
        <a:bodyPr/>
        <a:lstStyle/>
        <a:p>
          <a:endParaRPr lang="en-US"/>
        </a:p>
      </dgm:t>
    </dgm:pt>
    <dgm:pt modelId="{43A62468-C7D6-4CF2-8AFA-B3C86170708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Derivation of Multiphonon scattering</a:t>
          </a:r>
        </a:p>
      </dgm:t>
    </dgm:pt>
    <dgm:pt modelId="{09CB1B7C-655D-411A-ACAD-019453E331E0}" type="parTrans" cxnId="{A8448499-BC13-4C28-B596-93D3EC37ADE4}">
      <dgm:prSet/>
      <dgm:spPr/>
      <dgm:t>
        <a:bodyPr/>
        <a:lstStyle/>
        <a:p>
          <a:endParaRPr lang="en-US"/>
        </a:p>
      </dgm:t>
    </dgm:pt>
    <dgm:pt modelId="{887A040E-9ABB-4560-A398-B2CAA7670582}" type="sibTrans" cxnId="{A8448499-BC13-4C28-B596-93D3EC37ADE4}">
      <dgm:prSet/>
      <dgm:spPr/>
      <dgm:t>
        <a:bodyPr/>
        <a:lstStyle/>
        <a:p>
          <a:endParaRPr lang="en-US"/>
        </a:p>
      </dgm:t>
    </dgm:pt>
    <dgm:pt modelId="{66B724E0-8D8E-46E8-B9D8-FE805F8259E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Results!</a:t>
          </a:r>
        </a:p>
      </dgm:t>
    </dgm:pt>
    <dgm:pt modelId="{67D623A5-34D6-480E-9341-AD173028268C}" type="parTrans" cxnId="{72943C42-7847-444C-95DE-5FF7B77D886A}">
      <dgm:prSet/>
      <dgm:spPr/>
      <dgm:t>
        <a:bodyPr/>
        <a:lstStyle/>
        <a:p>
          <a:endParaRPr lang="en-US"/>
        </a:p>
      </dgm:t>
    </dgm:pt>
    <dgm:pt modelId="{D8267B9D-F316-4D40-BF31-D6DDBFEA7FE0}" type="sibTrans" cxnId="{72943C42-7847-444C-95DE-5FF7B77D886A}">
      <dgm:prSet/>
      <dgm:spPr/>
      <dgm:t>
        <a:bodyPr/>
        <a:lstStyle/>
        <a:p>
          <a:endParaRPr lang="en-US"/>
        </a:p>
      </dgm:t>
    </dgm:pt>
    <dgm:pt modelId="{54BF09F5-09DC-443E-9DAD-0A27285EFA35}" type="pres">
      <dgm:prSet presAssocID="{FAE201A6-21AA-4F7C-8AE9-945190CC42A4}" presName="root" presStyleCnt="0">
        <dgm:presLayoutVars>
          <dgm:dir/>
          <dgm:resizeHandles val="exact"/>
        </dgm:presLayoutVars>
      </dgm:prSet>
      <dgm:spPr/>
    </dgm:pt>
    <dgm:pt modelId="{103BDFCE-B9A1-47DA-9962-B9CAF34F6BB1}" type="pres">
      <dgm:prSet presAssocID="{4D29CAC9-BF7E-48B3-8F49-47292F528070}" presName="compNode" presStyleCnt="0"/>
      <dgm:spPr/>
    </dgm:pt>
    <dgm:pt modelId="{41869650-5EB5-4F11-8569-F8893929EA05}" type="pres">
      <dgm:prSet presAssocID="{4D29CAC9-BF7E-48B3-8F49-47292F528070}" presName="bgRect" presStyleLbl="bgShp" presStyleIdx="0" presStyleCnt="4"/>
      <dgm:spPr/>
    </dgm:pt>
    <dgm:pt modelId="{AC7B9FAB-E5AD-44EF-BAEE-3741716CBF19}" type="pres">
      <dgm:prSet presAssocID="{4D29CAC9-BF7E-48B3-8F49-47292F52807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1 with solid fill"/>
        </a:ext>
      </dgm:extLst>
    </dgm:pt>
    <dgm:pt modelId="{A4834D6E-FAF8-4436-99DA-AF7BC92E6C11}" type="pres">
      <dgm:prSet presAssocID="{4D29CAC9-BF7E-48B3-8F49-47292F528070}" presName="spaceRect" presStyleCnt="0"/>
      <dgm:spPr/>
    </dgm:pt>
    <dgm:pt modelId="{CC50F39C-B2FD-48DD-A9DE-2D22CB0DBAFA}" type="pres">
      <dgm:prSet presAssocID="{4D29CAC9-BF7E-48B3-8F49-47292F528070}" presName="parTx" presStyleLbl="revTx" presStyleIdx="0" presStyleCnt="4">
        <dgm:presLayoutVars>
          <dgm:chMax val="0"/>
          <dgm:chPref val="0"/>
        </dgm:presLayoutVars>
      </dgm:prSet>
      <dgm:spPr/>
    </dgm:pt>
    <dgm:pt modelId="{39FAAA25-6790-43D0-95D5-400465AA5B4D}" type="pres">
      <dgm:prSet presAssocID="{1F2D308D-ED6F-459B-BA9C-D72A44A741B7}" presName="sibTrans" presStyleCnt="0"/>
      <dgm:spPr/>
    </dgm:pt>
    <dgm:pt modelId="{5F39DB5C-BFB1-4AC7-A0BA-25F1155B4FFD}" type="pres">
      <dgm:prSet presAssocID="{EFF19D6E-CAA3-4013-8E99-9AAC1DA17536}" presName="compNode" presStyleCnt="0"/>
      <dgm:spPr/>
    </dgm:pt>
    <dgm:pt modelId="{E44E5BBA-0640-4068-BBD3-A48933FCD3F9}" type="pres">
      <dgm:prSet presAssocID="{EFF19D6E-CAA3-4013-8E99-9AAC1DA17536}" presName="bgRect" presStyleLbl="bgShp" presStyleIdx="1" presStyleCnt="4"/>
      <dgm:spPr/>
    </dgm:pt>
    <dgm:pt modelId="{3382B207-FEFC-4D9C-93E6-2D22188ED51A}" type="pres">
      <dgm:prSet presAssocID="{EFF19D6E-CAA3-4013-8E99-9AAC1DA1753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with solid fill"/>
        </a:ext>
      </dgm:extLst>
    </dgm:pt>
    <dgm:pt modelId="{1419A4D6-35D8-4A0E-8825-EA9A03F03E8D}" type="pres">
      <dgm:prSet presAssocID="{EFF19D6E-CAA3-4013-8E99-9AAC1DA17536}" presName="spaceRect" presStyleCnt="0"/>
      <dgm:spPr/>
    </dgm:pt>
    <dgm:pt modelId="{84DACABC-7DC4-44CD-B0F7-742830DC490B}" type="pres">
      <dgm:prSet presAssocID="{EFF19D6E-CAA3-4013-8E99-9AAC1DA17536}" presName="parTx" presStyleLbl="revTx" presStyleIdx="1" presStyleCnt="4">
        <dgm:presLayoutVars>
          <dgm:chMax val="0"/>
          <dgm:chPref val="0"/>
        </dgm:presLayoutVars>
      </dgm:prSet>
      <dgm:spPr/>
    </dgm:pt>
    <dgm:pt modelId="{E49D77E1-0D40-47D8-8A1B-36A4B6F25D56}" type="pres">
      <dgm:prSet presAssocID="{DF475333-712A-478B-B1D8-0DB2FCCB51F2}" presName="sibTrans" presStyleCnt="0"/>
      <dgm:spPr/>
    </dgm:pt>
    <dgm:pt modelId="{A97B90D9-53B8-47D4-9751-CB6B6553BA76}" type="pres">
      <dgm:prSet presAssocID="{43A62468-C7D6-4CF2-8AFA-B3C86170708E}" presName="compNode" presStyleCnt="0"/>
      <dgm:spPr/>
    </dgm:pt>
    <dgm:pt modelId="{F5CA0E61-DF6C-450F-ADF7-E11A56CA4095}" type="pres">
      <dgm:prSet presAssocID="{43A62468-C7D6-4CF2-8AFA-B3C86170708E}" presName="bgRect" presStyleLbl="bgShp" presStyleIdx="2" presStyleCnt="4"/>
      <dgm:spPr/>
    </dgm:pt>
    <dgm:pt modelId="{E5D10F24-CF61-48FA-B40E-761F22F0A599}" type="pres">
      <dgm:prSet presAssocID="{43A62468-C7D6-4CF2-8AFA-B3C86170708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3 with solid fill"/>
        </a:ext>
      </dgm:extLst>
    </dgm:pt>
    <dgm:pt modelId="{208DDBB3-176E-4818-B523-E10721DBEF08}" type="pres">
      <dgm:prSet presAssocID="{43A62468-C7D6-4CF2-8AFA-B3C86170708E}" presName="spaceRect" presStyleCnt="0"/>
      <dgm:spPr/>
    </dgm:pt>
    <dgm:pt modelId="{328D65DA-B0DC-4648-AC7D-67D099CB945B}" type="pres">
      <dgm:prSet presAssocID="{43A62468-C7D6-4CF2-8AFA-B3C86170708E}" presName="parTx" presStyleLbl="revTx" presStyleIdx="2" presStyleCnt="4">
        <dgm:presLayoutVars>
          <dgm:chMax val="0"/>
          <dgm:chPref val="0"/>
        </dgm:presLayoutVars>
      </dgm:prSet>
      <dgm:spPr/>
    </dgm:pt>
    <dgm:pt modelId="{61422C57-D6CA-4AE6-9907-FAB9AACE8D53}" type="pres">
      <dgm:prSet presAssocID="{887A040E-9ABB-4560-A398-B2CAA7670582}" presName="sibTrans" presStyleCnt="0"/>
      <dgm:spPr/>
    </dgm:pt>
    <dgm:pt modelId="{EA39EC25-6EAB-4511-8B3C-C9D8BC2CBC32}" type="pres">
      <dgm:prSet presAssocID="{66B724E0-8D8E-46E8-B9D8-FE805F8259EE}" presName="compNode" presStyleCnt="0"/>
      <dgm:spPr/>
    </dgm:pt>
    <dgm:pt modelId="{0B1CA14F-8D70-4A8D-A596-3B792FDAE904}" type="pres">
      <dgm:prSet presAssocID="{66B724E0-8D8E-46E8-B9D8-FE805F8259EE}" presName="bgRect" presStyleLbl="bgShp" presStyleIdx="3" presStyleCnt="4"/>
      <dgm:spPr/>
    </dgm:pt>
    <dgm:pt modelId="{6A25DED7-176D-4F7E-BD7F-CFC2A474E953}" type="pres">
      <dgm:prSet presAssocID="{66B724E0-8D8E-46E8-B9D8-FE805F8259E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4 with solid fill"/>
        </a:ext>
      </dgm:extLst>
    </dgm:pt>
    <dgm:pt modelId="{57575D8F-C366-4FBB-ABA7-9BF651751448}" type="pres">
      <dgm:prSet presAssocID="{66B724E0-8D8E-46E8-B9D8-FE805F8259EE}" presName="spaceRect" presStyleCnt="0"/>
      <dgm:spPr/>
    </dgm:pt>
    <dgm:pt modelId="{37558785-607D-43B6-93C8-50D0858CEB8E}" type="pres">
      <dgm:prSet presAssocID="{66B724E0-8D8E-46E8-B9D8-FE805F8259E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F32F513-0188-4F8F-8405-93D5A6BE4059}" type="presOf" srcId="{EFF19D6E-CAA3-4013-8E99-9AAC1DA17536}" destId="{84DACABC-7DC4-44CD-B0F7-742830DC490B}" srcOrd="0" destOrd="0" presId="urn:microsoft.com/office/officeart/2018/2/layout/IconVerticalSolidList"/>
    <dgm:cxn modelId="{95D43917-43D5-4995-883B-598F5FD9CBAF}" type="presOf" srcId="{4D29CAC9-BF7E-48B3-8F49-47292F528070}" destId="{CC50F39C-B2FD-48DD-A9DE-2D22CB0DBAFA}" srcOrd="0" destOrd="0" presId="urn:microsoft.com/office/officeart/2018/2/layout/IconVerticalSolidList"/>
    <dgm:cxn modelId="{38ED1D2C-7456-4935-A73C-15B50029C27E}" type="presOf" srcId="{66B724E0-8D8E-46E8-B9D8-FE805F8259EE}" destId="{37558785-607D-43B6-93C8-50D0858CEB8E}" srcOrd="0" destOrd="0" presId="urn:microsoft.com/office/officeart/2018/2/layout/IconVerticalSolidList"/>
    <dgm:cxn modelId="{12D6EB5C-939B-4FB4-9B5C-D77D97FA943E}" srcId="{FAE201A6-21AA-4F7C-8AE9-945190CC42A4}" destId="{4D29CAC9-BF7E-48B3-8F49-47292F528070}" srcOrd="0" destOrd="0" parTransId="{615FB0DA-6FA1-4D52-B688-91637F17E028}" sibTransId="{1F2D308D-ED6F-459B-BA9C-D72A44A741B7}"/>
    <dgm:cxn modelId="{72943C42-7847-444C-95DE-5FF7B77D886A}" srcId="{FAE201A6-21AA-4F7C-8AE9-945190CC42A4}" destId="{66B724E0-8D8E-46E8-B9D8-FE805F8259EE}" srcOrd="3" destOrd="0" parTransId="{67D623A5-34D6-480E-9341-AD173028268C}" sibTransId="{D8267B9D-F316-4D40-BF31-D6DDBFEA7FE0}"/>
    <dgm:cxn modelId="{310F304A-46E4-456B-BE48-4978C529E1B4}" type="presOf" srcId="{FAE201A6-21AA-4F7C-8AE9-945190CC42A4}" destId="{54BF09F5-09DC-443E-9DAD-0A27285EFA35}" srcOrd="0" destOrd="0" presId="urn:microsoft.com/office/officeart/2018/2/layout/IconVerticalSolidList"/>
    <dgm:cxn modelId="{A8448499-BC13-4C28-B596-93D3EC37ADE4}" srcId="{FAE201A6-21AA-4F7C-8AE9-945190CC42A4}" destId="{43A62468-C7D6-4CF2-8AFA-B3C86170708E}" srcOrd="2" destOrd="0" parTransId="{09CB1B7C-655D-411A-ACAD-019453E331E0}" sibTransId="{887A040E-9ABB-4560-A398-B2CAA7670582}"/>
    <dgm:cxn modelId="{2C40E7CF-04D4-4008-9CCF-B1CCAA877DE5}" srcId="{FAE201A6-21AA-4F7C-8AE9-945190CC42A4}" destId="{EFF19D6E-CAA3-4013-8E99-9AAC1DA17536}" srcOrd="1" destOrd="0" parTransId="{763C0651-D690-4D6E-B9AE-B6A96441470D}" sibTransId="{DF475333-712A-478B-B1D8-0DB2FCCB51F2}"/>
    <dgm:cxn modelId="{29632EEE-95FE-45AF-8BF9-07FBD474153A}" type="presOf" srcId="{43A62468-C7D6-4CF2-8AFA-B3C86170708E}" destId="{328D65DA-B0DC-4648-AC7D-67D099CB945B}" srcOrd="0" destOrd="0" presId="urn:microsoft.com/office/officeart/2018/2/layout/IconVerticalSolidList"/>
    <dgm:cxn modelId="{FC988B76-5965-4F28-A9F0-A324C92C01F2}" type="presParOf" srcId="{54BF09F5-09DC-443E-9DAD-0A27285EFA35}" destId="{103BDFCE-B9A1-47DA-9962-B9CAF34F6BB1}" srcOrd="0" destOrd="0" presId="urn:microsoft.com/office/officeart/2018/2/layout/IconVerticalSolidList"/>
    <dgm:cxn modelId="{CD1CC053-2A32-4FAD-8F6B-46565DD540AD}" type="presParOf" srcId="{103BDFCE-B9A1-47DA-9962-B9CAF34F6BB1}" destId="{41869650-5EB5-4F11-8569-F8893929EA05}" srcOrd="0" destOrd="0" presId="urn:microsoft.com/office/officeart/2018/2/layout/IconVerticalSolidList"/>
    <dgm:cxn modelId="{021E196F-C727-4F0E-A4DC-4986F0C8FBE8}" type="presParOf" srcId="{103BDFCE-B9A1-47DA-9962-B9CAF34F6BB1}" destId="{AC7B9FAB-E5AD-44EF-BAEE-3741716CBF19}" srcOrd="1" destOrd="0" presId="urn:microsoft.com/office/officeart/2018/2/layout/IconVerticalSolidList"/>
    <dgm:cxn modelId="{14584028-DDB2-4DED-B453-C5E528219F86}" type="presParOf" srcId="{103BDFCE-B9A1-47DA-9962-B9CAF34F6BB1}" destId="{A4834D6E-FAF8-4436-99DA-AF7BC92E6C11}" srcOrd="2" destOrd="0" presId="urn:microsoft.com/office/officeart/2018/2/layout/IconVerticalSolidList"/>
    <dgm:cxn modelId="{D62D33DE-08CE-4C57-950E-9C403BD4DC5F}" type="presParOf" srcId="{103BDFCE-B9A1-47DA-9962-B9CAF34F6BB1}" destId="{CC50F39C-B2FD-48DD-A9DE-2D22CB0DBAFA}" srcOrd="3" destOrd="0" presId="urn:microsoft.com/office/officeart/2018/2/layout/IconVerticalSolidList"/>
    <dgm:cxn modelId="{44E6332F-CB11-4E72-A724-0819FBB74FD8}" type="presParOf" srcId="{54BF09F5-09DC-443E-9DAD-0A27285EFA35}" destId="{39FAAA25-6790-43D0-95D5-400465AA5B4D}" srcOrd="1" destOrd="0" presId="urn:microsoft.com/office/officeart/2018/2/layout/IconVerticalSolidList"/>
    <dgm:cxn modelId="{5A78CC03-1FED-4CAB-83E5-D00A217DE48C}" type="presParOf" srcId="{54BF09F5-09DC-443E-9DAD-0A27285EFA35}" destId="{5F39DB5C-BFB1-4AC7-A0BA-25F1155B4FFD}" srcOrd="2" destOrd="0" presId="urn:microsoft.com/office/officeart/2018/2/layout/IconVerticalSolidList"/>
    <dgm:cxn modelId="{C9EAB581-5F46-4D56-B9E3-F017F4813A87}" type="presParOf" srcId="{5F39DB5C-BFB1-4AC7-A0BA-25F1155B4FFD}" destId="{E44E5BBA-0640-4068-BBD3-A48933FCD3F9}" srcOrd="0" destOrd="0" presId="urn:microsoft.com/office/officeart/2018/2/layout/IconVerticalSolidList"/>
    <dgm:cxn modelId="{BBA40D5F-CCAC-4DB1-BC81-F703333A876E}" type="presParOf" srcId="{5F39DB5C-BFB1-4AC7-A0BA-25F1155B4FFD}" destId="{3382B207-FEFC-4D9C-93E6-2D22188ED51A}" srcOrd="1" destOrd="0" presId="urn:microsoft.com/office/officeart/2018/2/layout/IconVerticalSolidList"/>
    <dgm:cxn modelId="{62E9CAF7-3027-4DF5-B2C4-76B2163CA089}" type="presParOf" srcId="{5F39DB5C-BFB1-4AC7-A0BA-25F1155B4FFD}" destId="{1419A4D6-35D8-4A0E-8825-EA9A03F03E8D}" srcOrd="2" destOrd="0" presId="urn:microsoft.com/office/officeart/2018/2/layout/IconVerticalSolidList"/>
    <dgm:cxn modelId="{D1AF168F-7A24-4446-80C2-5C716130FAF6}" type="presParOf" srcId="{5F39DB5C-BFB1-4AC7-A0BA-25F1155B4FFD}" destId="{84DACABC-7DC4-44CD-B0F7-742830DC490B}" srcOrd="3" destOrd="0" presId="urn:microsoft.com/office/officeart/2018/2/layout/IconVerticalSolidList"/>
    <dgm:cxn modelId="{6697871C-868B-4145-9640-E5D98DCBDFBD}" type="presParOf" srcId="{54BF09F5-09DC-443E-9DAD-0A27285EFA35}" destId="{E49D77E1-0D40-47D8-8A1B-36A4B6F25D56}" srcOrd="3" destOrd="0" presId="urn:microsoft.com/office/officeart/2018/2/layout/IconVerticalSolidList"/>
    <dgm:cxn modelId="{A191A36E-4DBD-4A83-BAAC-33EC4789DC8F}" type="presParOf" srcId="{54BF09F5-09DC-443E-9DAD-0A27285EFA35}" destId="{A97B90D9-53B8-47D4-9751-CB6B6553BA76}" srcOrd="4" destOrd="0" presId="urn:microsoft.com/office/officeart/2018/2/layout/IconVerticalSolidList"/>
    <dgm:cxn modelId="{A3BF4D3C-AD57-437C-9130-68C9FB31DA0E}" type="presParOf" srcId="{A97B90D9-53B8-47D4-9751-CB6B6553BA76}" destId="{F5CA0E61-DF6C-450F-ADF7-E11A56CA4095}" srcOrd="0" destOrd="0" presId="urn:microsoft.com/office/officeart/2018/2/layout/IconVerticalSolidList"/>
    <dgm:cxn modelId="{196E5E29-DE4D-419A-BA3F-5D10ADCEAE68}" type="presParOf" srcId="{A97B90D9-53B8-47D4-9751-CB6B6553BA76}" destId="{E5D10F24-CF61-48FA-B40E-761F22F0A599}" srcOrd="1" destOrd="0" presId="urn:microsoft.com/office/officeart/2018/2/layout/IconVerticalSolidList"/>
    <dgm:cxn modelId="{28591D02-BE83-4182-AAAA-B8C3C3F1B46B}" type="presParOf" srcId="{A97B90D9-53B8-47D4-9751-CB6B6553BA76}" destId="{208DDBB3-176E-4818-B523-E10721DBEF08}" srcOrd="2" destOrd="0" presId="urn:microsoft.com/office/officeart/2018/2/layout/IconVerticalSolidList"/>
    <dgm:cxn modelId="{DFF8AD18-5AC7-42A1-B904-9A2C3C41F024}" type="presParOf" srcId="{A97B90D9-53B8-47D4-9751-CB6B6553BA76}" destId="{328D65DA-B0DC-4648-AC7D-67D099CB945B}" srcOrd="3" destOrd="0" presId="urn:microsoft.com/office/officeart/2018/2/layout/IconVerticalSolidList"/>
    <dgm:cxn modelId="{37F2B768-673F-4E87-B18C-97476512A547}" type="presParOf" srcId="{54BF09F5-09DC-443E-9DAD-0A27285EFA35}" destId="{61422C57-D6CA-4AE6-9907-FAB9AACE8D53}" srcOrd="5" destOrd="0" presId="urn:microsoft.com/office/officeart/2018/2/layout/IconVerticalSolidList"/>
    <dgm:cxn modelId="{4DD88D1B-6A9A-4B64-AE27-BF255FD15509}" type="presParOf" srcId="{54BF09F5-09DC-443E-9DAD-0A27285EFA35}" destId="{EA39EC25-6EAB-4511-8B3C-C9D8BC2CBC32}" srcOrd="6" destOrd="0" presId="urn:microsoft.com/office/officeart/2018/2/layout/IconVerticalSolidList"/>
    <dgm:cxn modelId="{995F2985-5A2E-442E-A908-C028C79A00F5}" type="presParOf" srcId="{EA39EC25-6EAB-4511-8B3C-C9D8BC2CBC32}" destId="{0B1CA14F-8D70-4A8D-A596-3B792FDAE904}" srcOrd="0" destOrd="0" presId="urn:microsoft.com/office/officeart/2018/2/layout/IconVerticalSolidList"/>
    <dgm:cxn modelId="{76216F20-49CE-43E2-B534-2D9244F60CAF}" type="presParOf" srcId="{EA39EC25-6EAB-4511-8B3C-C9D8BC2CBC32}" destId="{6A25DED7-176D-4F7E-BD7F-CFC2A474E953}" srcOrd="1" destOrd="0" presId="urn:microsoft.com/office/officeart/2018/2/layout/IconVerticalSolidList"/>
    <dgm:cxn modelId="{CF469A9E-B1C9-4ACD-8598-A12D1363C452}" type="presParOf" srcId="{EA39EC25-6EAB-4511-8B3C-C9D8BC2CBC32}" destId="{57575D8F-C366-4FBB-ABA7-9BF651751448}" srcOrd="2" destOrd="0" presId="urn:microsoft.com/office/officeart/2018/2/layout/IconVerticalSolidList"/>
    <dgm:cxn modelId="{C30E0D4D-09C7-4411-8D61-3DD25E9E26DD}" type="presParOf" srcId="{EA39EC25-6EAB-4511-8B3C-C9D8BC2CBC32}" destId="{37558785-607D-43B6-93C8-50D0858CEB8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79CF110-F86C-4A6C-B9C9-8C10FBFEE741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305D7E-40BA-4DC1-900F-436C1ED88A23}">
      <dgm:prSet phldrT="[Text]"/>
      <dgm:spPr/>
      <dgm:t>
        <a:bodyPr/>
        <a:lstStyle/>
        <a:p>
          <a:pPr algn="ctr"/>
          <a:r>
            <a:rPr lang="en-US" dirty="0"/>
            <a:t>Spin Independent</a:t>
          </a:r>
        </a:p>
      </dgm:t>
    </dgm:pt>
    <dgm:pt modelId="{76924BD4-8F6B-4B60-AAA6-BA443F47CCD4}" type="parTrans" cxnId="{EAD91C1C-C7D5-40C3-ABB3-640600BB0749}">
      <dgm:prSet/>
      <dgm:spPr/>
      <dgm:t>
        <a:bodyPr/>
        <a:lstStyle/>
        <a:p>
          <a:endParaRPr lang="en-US"/>
        </a:p>
      </dgm:t>
    </dgm:pt>
    <dgm:pt modelId="{CB3E37E7-878B-41A9-B7FE-E480DB697B0C}" type="sibTrans" cxnId="{EAD91C1C-C7D5-40C3-ABB3-640600BB0749}">
      <dgm:prSet/>
      <dgm:spPr/>
      <dgm:t>
        <a:bodyPr/>
        <a:lstStyle/>
        <a:p>
          <a:endParaRPr lang="en-US"/>
        </a:p>
      </dgm:t>
    </dgm:pt>
    <dgm:pt modelId="{17755173-CBC0-4CF8-9B4B-825E4ECDE46C}">
      <dgm:prSet phldrT="[Text]"/>
      <dgm:spPr/>
      <dgm:t>
        <a:bodyPr/>
        <a:lstStyle/>
        <a:p>
          <a:pPr algn="ctr"/>
          <a:r>
            <a:rPr lang="en-US" dirty="0"/>
            <a:t>Spin Dependent</a:t>
          </a:r>
        </a:p>
      </dgm:t>
    </dgm:pt>
    <dgm:pt modelId="{867A0CE7-E795-43D0-8B68-50A43077AF45}" type="parTrans" cxnId="{334D0923-571F-45FF-A480-AB155DE35B1B}">
      <dgm:prSet/>
      <dgm:spPr/>
      <dgm:t>
        <a:bodyPr/>
        <a:lstStyle/>
        <a:p>
          <a:endParaRPr lang="en-US"/>
        </a:p>
      </dgm:t>
    </dgm:pt>
    <dgm:pt modelId="{831E97B3-9BAD-4AAE-8714-0078B3897776}" type="sibTrans" cxnId="{334D0923-571F-45FF-A480-AB155DE35B1B}">
      <dgm:prSet/>
      <dgm:spPr/>
      <dgm:t>
        <a:bodyPr/>
        <a:lstStyle/>
        <a:p>
          <a:endParaRPr lang="en-US"/>
        </a:p>
      </dgm:t>
    </dgm:pt>
    <dgm:pt modelId="{E43942D4-ADC6-4869-B7B5-D95E1F4E804E}" type="pres">
      <dgm:prSet presAssocID="{479CF110-F86C-4A6C-B9C9-8C10FBFEE741}" presName="Name0" presStyleCnt="0">
        <dgm:presLayoutVars>
          <dgm:dir/>
        </dgm:presLayoutVars>
      </dgm:prSet>
      <dgm:spPr/>
    </dgm:pt>
    <dgm:pt modelId="{0016C21B-19DA-48A5-8E33-B2746832D292}" type="pres">
      <dgm:prSet presAssocID="{86305D7E-40BA-4DC1-900F-436C1ED88A23}" presName="composite" presStyleCnt="0"/>
      <dgm:spPr/>
    </dgm:pt>
    <dgm:pt modelId="{9B307921-7492-472E-888F-31C8E2A419F5}" type="pres">
      <dgm:prSet presAssocID="{86305D7E-40BA-4DC1-900F-436C1ED88A23}" presName="rect2" presStyleLbl="revTx" presStyleIdx="0" presStyleCnt="2" custLinFactNeighborX="3014" custLinFactNeighborY="-6923">
        <dgm:presLayoutVars>
          <dgm:bulletEnabled val="1"/>
        </dgm:presLayoutVars>
      </dgm:prSet>
      <dgm:spPr/>
    </dgm:pt>
    <dgm:pt modelId="{C878CF15-073A-44DA-A16A-593874AD9C81}" type="pres">
      <dgm:prSet presAssocID="{86305D7E-40BA-4DC1-900F-436C1ED88A23}" presName="rect1" presStyleLbl="alignImgPlace1" presStyleIdx="0" presStyleCnt="2" custScaleX="104011" custScaleY="92933" custLinFactNeighborX="-419" custLinFactNeighborY="-1027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01DBFCA6-B586-423E-A2F0-6C326CD88DB0}" type="pres">
      <dgm:prSet presAssocID="{CB3E37E7-878B-41A9-B7FE-E480DB697B0C}" presName="sibTrans" presStyleCnt="0"/>
      <dgm:spPr/>
    </dgm:pt>
    <dgm:pt modelId="{280B3E96-8573-47D4-84FD-93319B0B8B9B}" type="pres">
      <dgm:prSet presAssocID="{17755173-CBC0-4CF8-9B4B-825E4ECDE46C}" presName="composite" presStyleCnt="0"/>
      <dgm:spPr/>
    </dgm:pt>
    <dgm:pt modelId="{1EAC3AF2-07F7-48B5-96A8-103FC9857D6B}" type="pres">
      <dgm:prSet presAssocID="{17755173-CBC0-4CF8-9B4B-825E4ECDE46C}" presName="rect2" presStyleLbl="revTx" presStyleIdx="1" presStyleCnt="2" custLinFactNeighborX="2498" custLinFactNeighborY="-13706">
        <dgm:presLayoutVars>
          <dgm:bulletEnabled val="1"/>
        </dgm:presLayoutVars>
      </dgm:prSet>
      <dgm:spPr/>
    </dgm:pt>
    <dgm:pt modelId="{67A9736F-9637-4B14-9F67-D4AAED814175}" type="pres">
      <dgm:prSet presAssocID="{17755173-CBC0-4CF8-9B4B-825E4ECDE46C}" presName="rect1" presStyleLbl="alignImgPlace1" presStyleIdx="1" presStyleCnt="2" custScaleX="111655" custScaleY="95161" custLinFactNeighborX="234" custLinFactNeighborY="-10022"/>
      <dgm:spPr>
        <a:blipFill>
          <a:blip xmlns:r="http://schemas.openxmlformats.org/officeDocument/2006/relationships" r:embed="rId1"/>
          <a:srcRect/>
          <a:stretch>
            <a:fillRect l="-1000" r="-1000"/>
          </a:stretch>
        </a:blipFill>
      </dgm:spPr>
    </dgm:pt>
  </dgm:ptLst>
  <dgm:cxnLst>
    <dgm:cxn modelId="{EAD91C1C-C7D5-40C3-ABB3-640600BB0749}" srcId="{479CF110-F86C-4A6C-B9C9-8C10FBFEE741}" destId="{86305D7E-40BA-4DC1-900F-436C1ED88A23}" srcOrd="0" destOrd="0" parTransId="{76924BD4-8F6B-4B60-AAA6-BA443F47CCD4}" sibTransId="{CB3E37E7-878B-41A9-B7FE-E480DB697B0C}"/>
    <dgm:cxn modelId="{334D0923-571F-45FF-A480-AB155DE35B1B}" srcId="{479CF110-F86C-4A6C-B9C9-8C10FBFEE741}" destId="{17755173-CBC0-4CF8-9B4B-825E4ECDE46C}" srcOrd="1" destOrd="0" parTransId="{867A0CE7-E795-43D0-8B68-50A43077AF45}" sibTransId="{831E97B3-9BAD-4AAE-8714-0078B3897776}"/>
    <dgm:cxn modelId="{F0EE7E2C-5635-4F3D-A41E-1C6073B8972F}" type="presOf" srcId="{17755173-CBC0-4CF8-9B4B-825E4ECDE46C}" destId="{1EAC3AF2-07F7-48B5-96A8-103FC9857D6B}" srcOrd="0" destOrd="0" presId="urn:microsoft.com/office/officeart/2008/layout/PictureGrid"/>
    <dgm:cxn modelId="{2B1F2AC5-1923-40E9-8869-49119FC9DFEA}" type="presOf" srcId="{479CF110-F86C-4A6C-B9C9-8C10FBFEE741}" destId="{E43942D4-ADC6-4869-B7B5-D95E1F4E804E}" srcOrd="0" destOrd="0" presId="urn:microsoft.com/office/officeart/2008/layout/PictureGrid"/>
    <dgm:cxn modelId="{46469AF2-74B7-4AB6-88B4-5ED8653B6DEE}" type="presOf" srcId="{86305D7E-40BA-4DC1-900F-436C1ED88A23}" destId="{9B307921-7492-472E-888F-31C8E2A419F5}" srcOrd="0" destOrd="0" presId="urn:microsoft.com/office/officeart/2008/layout/PictureGrid"/>
    <dgm:cxn modelId="{DA0F7554-1E3F-42A9-8B29-3C98FC29D8F5}" type="presParOf" srcId="{E43942D4-ADC6-4869-B7B5-D95E1F4E804E}" destId="{0016C21B-19DA-48A5-8E33-B2746832D292}" srcOrd="0" destOrd="0" presId="urn:microsoft.com/office/officeart/2008/layout/PictureGrid"/>
    <dgm:cxn modelId="{FBE8FF83-7F52-4FD8-BD62-F1D8134E2343}" type="presParOf" srcId="{0016C21B-19DA-48A5-8E33-B2746832D292}" destId="{9B307921-7492-472E-888F-31C8E2A419F5}" srcOrd="0" destOrd="0" presId="urn:microsoft.com/office/officeart/2008/layout/PictureGrid"/>
    <dgm:cxn modelId="{E68E9B29-5D1D-4C41-ABA0-80730C255F4B}" type="presParOf" srcId="{0016C21B-19DA-48A5-8E33-B2746832D292}" destId="{C878CF15-073A-44DA-A16A-593874AD9C81}" srcOrd="1" destOrd="0" presId="urn:microsoft.com/office/officeart/2008/layout/PictureGrid"/>
    <dgm:cxn modelId="{88084A7D-1DE6-4766-B192-2C7667B19B7D}" type="presParOf" srcId="{E43942D4-ADC6-4869-B7B5-D95E1F4E804E}" destId="{01DBFCA6-B586-423E-A2F0-6C326CD88DB0}" srcOrd="1" destOrd="0" presId="urn:microsoft.com/office/officeart/2008/layout/PictureGrid"/>
    <dgm:cxn modelId="{123DF837-4443-47C8-B7CB-CFB43C918D9A}" type="presParOf" srcId="{E43942D4-ADC6-4869-B7B5-D95E1F4E804E}" destId="{280B3E96-8573-47D4-84FD-93319B0B8B9B}" srcOrd="2" destOrd="0" presId="urn:microsoft.com/office/officeart/2008/layout/PictureGrid"/>
    <dgm:cxn modelId="{B8725A05-06E8-4313-B60E-8395AFB4A559}" type="presParOf" srcId="{280B3E96-8573-47D4-84FD-93319B0B8B9B}" destId="{1EAC3AF2-07F7-48B5-96A8-103FC9857D6B}" srcOrd="0" destOrd="0" presId="urn:microsoft.com/office/officeart/2008/layout/PictureGrid"/>
    <dgm:cxn modelId="{7C015E26-0790-49F8-822E-7F1ABBC3093D}" type="presParOf" srcId="{280B3E96-8573-47D4-84FD-93319B0B8B9B}" destId="{67A9736F-9637-4B14-9F67-D4AAED814175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E201A6-21AA-4F7C-8AE9-945190CC42A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29CAC9-BF7E-48B3-8F49-47292F5280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experimental outlook</a:t>
          </a:r>
        </a:p>
      </dgm:t>
    </dgm:pt>
    <dgm:pt modelId="{615FB0DA-6FA1-4D52-B688-91637F17E028}" type="parTrans" cxnId="{12D6EB5C-939B-4FB4-9B5C-D77D97FA943E}">
      <dgm:prSet/>
      <dgm:spPr/>
      <dgm:t>
        <a:bodyPr/>
        <a:lstStyle/>
        <a:p>
          <a:endParaRPr lang="en-US"/>
        </a:p>
      </dgm:t>
    </dgm:pt>
    <dgm:pt modelId="{1F2D308D-ED6F-459B-BA9C-D72A44A741B7}" type="sibTrans" cxnId="{12D6EB5C-939B-4FB4-9B5C-D77D97FA943E}">
      <dgm:prSet/>
      <dgm:spPr/>
      <dgm:t>
        <a:bodyPr/>
        <a:lstStyle/>
        <a:p>
          <a:endParaRPr lang="en-US"/>
        </a:p>
      </dgm:t>
    </dgm:pt>
    <dgm:pt modelId="{EFF19D6E-CAA3-4013-8E99-9AAC1DA1753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Why phonons + DM</a:t>
          </a:r>
        </a:p>
      </dgm:t>
    </dgm:pt>
    <dgm:pt modelId="{763C0651-D690-4D6E-B9AE-B6A96441470D}" type="parTrans" cxnId="{2C40E7CF-04D4-4008-9CCF-B1CCAA877DE5}">
      <dgm:prSet/>
      <dgm:spPr/>
      <dgm:t>
        <a:bodyPr/>
        <a:lstStyle/>
        <a:p>
          <a:endParaRPr lang="en-US"/>
        </a:p>
      </dgm:t>
    </dgm:pt>
    <dgm:pt modelId="{DF475333-712A-478B-B1D8-0DB2FCCB51F2}" type="sibTrans" cxnId="{2C40E7CF-04D4-4008-9CCF-B1CCAA877DE5}">
      <dgm:prSet/>
      <dgm:spPr/>
      <dgm:t>
        <a:bodyPr/>
        <a:lstStyle/>
        <a:p>
          <a:endParaRPr lang="en-US"/>
        </a:p>
      </dgm:t>
    </dgm:pt>
    <dgm:pt modelId="{43A62468-C7D6-4CF2-8AFA-B3C86170708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Derivation of Multiphonon scattering</a:t>
          </a:r>
        </a:p>
      </dgm:t>
    </dgm:pt>
    <dgm:pt modelId="{09CB1B7C-655D-411A-ACAD-019453E331E0}" type="parTrans" cxnId="{A8448499-BC13-4C28-B596-93D3EC37ADE4}">
      <dgm:prSet/>
      <dgm:spPr/>
      <dgm:t>
        <a:bodyPr/>
        <a:lstStyle/>
        <a:p>
          <a:endParaRPr lang="en-US"/>
        </a:p>
      </dgm:t>
    </dgm:pt>
    <dgm:pt modelId="{887A040E-9ABB-4560-A398-B2CAA7670582}" type="sibTrans" cxnId="{A8448499-BC13-4C28-B596-93D3EC37ADE4}">
      <dgm:prSet/>
      <dgm:spPr/>
      <dgm:t>
        <a:bodyPr/>
        <a:lstStyle/>
        <a:p>
          <a:endParaRPr lang="en-US"/>
        </a:p>
      </dgm:t>
    </dgm:pt>
    <dgm:pt modelId="{66B724E0-8D8E-46E8-B9D8-FE805F8259E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Results!</a:t>
          </a:r>
        </a:p>
      </dgm:t>
    </dgm:pt>
    <dgm:pt modelId="{67D623A5-34D6-480E-9341-AD173028268C}" type="parTrans" cxnId="{72943C42-7847-444C-95DE-5FF7B77D886A}">
      <dgm:prSet/>
      <dgm:spPr/>
      <dgm:t>
        <a:bodyPr/>
        <a:lstStyle/>
        <a:p>
          <a:endParaRPr lang="en-US"/>
        </a:p>
      </dgm:t>
    </dgm:pt>
    <dgm:pt modelId="{D8267B9D-F316-4D40-BF31-D6DDBFEA7FE0}" type="sibTrans" cxnId="{72943C42-7847-444C-95DE-5FF7B77D886A}">
      <dgm:prSet/>
      <dgm:spPr/>
      <dgm:t>
        <a:bodyPr/>
        <a:lstStyle/>
        <a:p>
          <a:endParaRPr lang="en-US"/>
        </a:p>
      </dgm:t>
    </dgm:pt>
    <dgm:pt modelId="{54BF09F5-09DC-443E-9DAD-0A27285EFA35}" type="pres">
      <dgm:prSet presAssocID="{FAE201A6-21AA-4F7C-8AE9-945190CC42A4}" presName="root" presStyleCnt="0">
        <dgm:presLayoutVars>
          <dgm:dir/>
          <dgm:resizeHandles val="exact"/>
        </dgm:presLayoutVars>
      </dgm:prSet>
      <dgm:spPr/>
    </dgm:pt>
    <dgm:pt modelId="{103BDFCE-B9A1-47DA-9962-B9CAF34F6BB1}" type="pres">
      <dgm:prSet presAssocID="{4D29CAC9-BF7E-48B3-8F49-47292F528070}" presName="compNode" presStyleCnt="0"/>
      <dgm:spPr/>
    </dgm:pt>
    <dgm:pt modelId="{41869650-5EB5-4F11-8569-F8893929EA05}" type="pres">
      <dgm:prSet presAssocID="{4D29CAC9-BF7E-48B3-8F49-47292F528070}" presName="bgRect" presStyleLbl="bgShp" presStyleIdx="0" presStyleCnt="4"/>
      <dgm:spPr>
        <a:solidFill>
          <a:schemeClr val="accent2">
            <a:lumMod val="60000"/>
            <a:lumOff val="40000"/>
          </a:schemeClr>
        </a:solidFill>
        <a:ln w="38100">
          <a:solidFill>
            <a:schemeClr val="accent2">
              <a:lumMod val="75000"/>
            </a:schemeClr>
          </a:solidFill>
        </a:ln>
      </dgm:spPr>
    </dgm:pt>
    <dgm:pt modelId="{AC7B9FAB-E5AD-44EF-BAEE-3741716CBF19}" type="pres">
      <dgm:prSet presAssocID="{4D29CAC9-BF7E-48B3-8F49-47292F52807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1 with solid fill"/>
        </a:ext>
      </dgm:extLst>
    </dgm:pt>
    <dgm:pt modelId="{A4834D6E-FAF8-4436-99DA-AF7BC92E6C11}" type="pres">
      <dgm:prSet presAssocID="{4D29CAC9-BF7E-48B3-8F49-47292F528070}" presName="spaceRect" presStyleCnt="0"/>
      <dgm:spPr/>
    </dgm:pt>
    <dgm:pt modelId="{CC50F39C-B2FD-48DD-A9DE-2D22CB0DBAFA}" type="pres">
      <dgm:prSet presAssocID="{4D29CAC9-BF7E-48B3-8F49-47292F528070}" presName="parTx" presStyleLbl="revTx" presStyleIdx="0" presStyleCnt="4">
        <dgm:presLayoutVars>
          <dgm:chMax val="0"/>
          <dgm:chPref val="0"/>
        </dgm:presLayoutVars>
      </dgm:prSet>
      <dgm:spPr/>
    </dgm:pt>
    <dgm:pt modelId="{39FAAA25-6790-43D0-95D5-400465AA5B4D}" type="pres">
      <dgm:prSet presAssocID="{1F2D308D-ED6F-459B-BA9C-D72A44A741B7}" presName="sibTrans" presStyleCnt="0"/>
      <dgm:spPr/>
    </dgm:pt>
    <dgm:pt modelId="{5F39DB5C-BFB1-4AC7-A0BA-25F1155B4FFD}" type="pres">
      <dgm:prSet presAssocID="{EFF19D6E-CAA3-4013-8E99-9AAC1DA17536}" presName="compNode" presStyleCnt="0"/>
      <dgm:spPr/>
    </dgm:pt>
    <dgm:pt modelId="{E44E5BBA-0640-4068-BBD3-A48933FCD3F9}" type="pres">
      <dgm:prSet presAssocID="{EFF19D6E-CAA3-4013-8E99-9AAC1DA17536}" presName="bgRect" presStyleLbl="bgShp" presStyleIdx="1" presStyleCnt="4"/>
      <dgm:spPr/>
    </dgm:pt>
    <dgm:pt modelId="{3382B207-FEFC-4D9C-93E6-2D22188ED51A}" type="pres">
      <dgm:prSet presAssocID="{EFF19D6E-CAA3-4013-8E99-9AAC1DA1753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with solid fill"/>
        </a:ext>
      </dgm:extLst>
    </dgm:pt>
    <dgm:pt modelId="{1419A4D6-35D8-4A0E-8825-EA9A03F03E8D}" type="pres">
      <dgm:prSet presAssocID="{EFF19D6E-CAA3-4013-8E99-9AAC1DA17536}" presName="spaceRect" presStyleCnt="0"/>
      <dgm:spPr/>
    </dgm:pt>
    <dgm:pt modelId="{84DACABC-7DC4-44CD-B0F7-742830DC490B}" type="pres">
      <dgm:prSet presAssocID="{EFF19D6E-CAA3-4013-8E99-9AAC1DA17536}" presName="parTx" presStyleLbl="revTx" presStyleIdx="1" presStyleCnt="4">
        <dgm:presLayoutVars>
          <dgm:chMax val="0"/>
          <dgm:chPref val="0"/>
        </dgm:presLayoutVars>
      </dgm:prSet>
      <dgm:spPr/>
    </dgm:pt>
    <dgm:pt modelId="{E49D77E1-0D40-47D8-8A1B-36A4B6F25D56}" type="pres">
      <dgm:prSet presAssocID="{DF475333-712A-478B-B1D8-0DB2FCCB51F2}" presName="sibTrans" presStyleCnt="0"/>
      <dgm:spPr/>
    </dgm:pt>
    <dgm:pt modelId="{A97B90D9-53B8-47D4-9751-CB6B6553BA76}" type="pres">
      <dgm:prSet presAssocID="{43A62468-C7D6-4CF2-8AFA-B3C86170708E}" presName="compNode" presStyleCnt="0"/>
      <dgm:spPr/>
    </dgm:pt>
    <dgm:pt modelId="{F5CA0E61-DF6C-450F-ADF7-E11A56CA4095}" type="pres">
      <dgm:prSet presAssocID="{43A62468-C7D6-4CF2-8AFA-B3C86170708E}" presName="bgRect" presStyleLbl="bgShp" presStyleIdx="2" presStyleCnt="4"/>
      <dgm:spPr/>
    </dgm:pt>
    <dgm:pt modelId="{E5D10F24-CF61-48FA-B40E-761F22F0A599}" type="pres">
      <dgm:prSet presAssocID="{43A62468-C7D6-4CF2-8AFA-B3C86170708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3 with solid fill"/>
        </a:ext>
      </dgm:extLst>
    </dgm:pt>
    <dgm:pt modelId="{208DDBB3-176E-4818-B523-E10721DBEF08}" type="pres">
      <dgm:prSet presAssocID="{43A62468-C7D6-4CF2-8AFA-B3C86170708E}" presName="spaceRect" presStyleCnt="0"/>
      <dgm:spPr/>
    </dgm:pt>
    <dgm:pt modelId="{328D65DA-B0DC-4648-AC7D-67D099CB945B}" type="pres">
      <dgm:prSet presAssocID="{43A62468-C7D6-4CF2-8AFA-B3C86170708E}" presName="parTx" presStyleLbl="revTx" presStyleIdx="2" presStyleCnt="4">
        <dgm:presLayoutVars>
          <dgm:chMax val="0"/>
          <dgm:chPref val="0"/>
        </dgm:presLayoutVars>
      </dgm:prSet>
      <dgm:spPr/>
    </dgm:pt>
    <dgm:pt modelId="{61422C57-D6CA-4AE6-9907-FAB9AACE8D53}" type="pres">
      <dgm:prSet presAssocID="{887A040E-9ABB-4560-A398-B2CAA7670582}" presName="sibTrans" presStyleCnt="0"/>
      <dgm:spPr/>
    </dgm:pt>
    <dgm:pt modelId="{EA39EC25-6EAB-4511-8B3C-C9D8BC2CBC32}" type="pres">
      <dgm:prSet presAssocID="{66B724E0-8D8E-46E8-B9D8-FE805F8259EE}" presName="compNode" presStyleCnt="0"/>
      <dgm:spPr/>
    </dgm:pt>
    <dgm:pt modelId="{0B1CA14F-8D70-4A8D-A596-3B792FDAE904}" type="pres">
      <dgm:prSet presAssocID="{66B724E0-8D8E-46E8-B9D8-FE805F8259EE}" presName="bgRect" presStyleLbl="bgShp" presStyleIdx="3" presStyleCnt="4"/>
      <dgm:spPr/>
    </dgm:pt>
    <dgm:pt modelId="{6A25DED7-176D-4F7E-BD7F-CFC2A474E953}" type="pres">
      <dgm:prSet presAssocID="{66B724E0-8D8E-46E8-B9D8-FE805F8259E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4 with solid fill"/>
        </a:ext>
      </dgm:extLst>
    </dgm:pt>
    <dgm:pt modelId="{57575D8F-C366-4FBB-ABA7-9BF651751448}" type="pres">
      <dgm:prSet presAssocID="{66B724E0-8D8E-46E8-B9D8-FE805F8259EE}" presName="spaceRect" presStyleCnt="0"/>
      <dgm:spPr/>
    </dgm:pt>
    <dgm:pt modelId="{37558785-607D-43B6-93C8-50D0858CEB8E}" type="pres">
      <dgm:prSet presAssocID="{66B724E0-8D8E-46E8-B9D8-FE805F8259E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F32F513-0188-4F8F-8405-93D5A6BE4059}" type="presOf" srcId="{EFF19D6E-CAA3-4013-8E99-9AAC1DA17536}" destId="{84DACABC-7DC4-44CD-B0F7-742830DC490B}" srcOrd="0" destOrd="0" presId="urn:microsoft.com/office/officeart/2018/2/layout/IconVerticalSolidList"/>
    <dgm:cxn modelId="{95D43917-43D5-4995-883B-598F5FD9CBAF}" type="presOf" srcId="{4D29CAC9-BF7E-48B3-8F49-47292F528070}" destId="{CC50F39C-B2FD-48DD-A9DE-2D22CB0DBAFA}" srcOrd="0" destOrd="0" presId="urn:microsoft.com/office/officeart/2018/2/layout/IconVerticalSolidList"/>
    <dgm:cxn modelId="{38ED1D2C-7456-4935-A73C-15B50029C27E}" type="presOf" srcId="{66B724E0-8D8E-46E8-B9D8-FE805F8259EE}" destId="{37558785-607D-43B6-93C8-50D0858CEB8E}" srcOrd="0" destOrd="0" presId="urn:microsoft.com/office/officeart/2018/2/layout/IconVerticalSolidList"/>
    <dgm:cxn modelId="{12D6EB5C-939B-4FB4-9B5C-D77D97FA943E}" srcId="{FAE201A6-21AA-4F7C-8AE9-945190CC42A4}" destId="{4D29CAC9-BF7E-48B3-8F49-47292F528070}" srcOrd="0" destOrd="0" parTransId="{615FB0DA-6FA1-4D52-B688-91637F17E028}" sibTransId="{1F2D308D-ED6F-459B-BA9C-D72A44A741B7}"/>
    <dgm:cxn modelId="{72943C42-7847-444C-95DE-5FF7B77D886A}" srcId="{FAE201A6-21AA-4F7C-8AE9-945190CC42A4}" destId="{66B724E0-8D8E-46E8-B9D8-FE805F8259EE}" srcOrd="3" destOrd="0" parTransId="{67D623A5-34D6-480E-9341-AD173028268C}" sibTransId="{D8267B9D-F316-4D40-BF31-D6DDBFEA7FE0}"/>
    <dgm:cxn modelId="{310F304A-46E4-456B-BE48-4978C529E1B4}" type="presOf" srcId="{FAE201A6-21AA-4F7C-8AE9-945190CC42A4}" destId="{54BF09F5-09DC-443E-9DAD-0A27285EFA35}" srcOrd="0" destOrd="0" presId="urn:microsoft.com/office/officeart/2018/2/layout/IconVerticalSolidList"/>
    <dgm:cxn modelId="{A8448499-BC13-4C28-B596-93D3EC37ADE4}" srcId="{FAE201A6-21AA-4F7C-8AE9-945190CC42A4}" destId="{43A62468-C7D6-4CF2-8AFA-B3C86170708E}" srcOrd="2" destOrd="0" parTransId="{09CB1B7C-655D-411A-ACAD-019453E331E0}" sibTransId="{887A040E-9ABB-4560-A398-B2CAA7670582}"/>
    <dgm:cxn modelId="{2C40E7CF-04D4-4008-9CCF-B1CCAA877DE5}" srcId="{FAE201A6-21AA-4F7C-8AE9-945190CC42A4}" destId="{EFF19D6E-CAA3-4013-8E99-9AAC1DA17536}" srcOrd="1" destOrd="0" parTransId="{763C0651-D690-4D6E-B9AE-B6A96441470D}" sibTransId="{DF475333-712A-478B-B1D8-0DB2FCCB51F2}"/>
    <dgm:cxn modelId="{29632EEE-95FE-45AF-8BF9-07FBD474153A}" type="presOf" srcId="{43A62468-C7D6-4CF2-8AFA-B3C86170708E}" destId="{328D65DA-B0DC-4648-AC7D-67D099CB945B}" srcOrd="0" destOrd="0" presId="urn:microsoft.com/office/officeart/2018/2/layout/IconVerticalSolidList"/>
    <dgm:cxn modelId="{FC988B76-5965-4F28-A9F0-A324C92C01F2}" type="presParOf" srcId="{54BF09F5-09DC-443E-9DAD-0A27285EFA35}" destId="{103BDFCE-B9A1-47DA-9962-B9CAF34F6BB1}" srcOrd="0" destOrd="0" presId="urn:microsoft.com/office/officeart/2018/2/layout/IconVerticalSolidList"/>
    <dgm:cxn modelId="{CD1CC053-2A32-4FAD-8F6B-46565DD540AD}" type="presParOf" srcId="{103BDFCE-B9A1-47DA-9962-B9CAF34F6BB1}" destId="{41869650-5EB5-4F11-8569-F8893929EA05}" srcOrd="0" destOrd="0" presId="urn:microsoft.com/office/officeart/2018/2/layout/IconVerticalSolidList"/>
    <dgm:cxn modelId="{021E196F-C727-4F0E-A4DC-4986F0C8FBE8}" type="presParOf" srcId="{103BDFCE-B9A1-47DA-9962-B9CAF34F6BB1}" destId="{AC7B9FAB-E5AD-44EF-BAEE-3741716CBF19}" srcOrd="1" destOrd="0" presId="urn:microsoft.com/office/officeart/2018/2/layout/IconVerticalSolidList"/>
    <dgm:cxn modelId="{14584028-DDB2-4DED-B453-C5E528219F86}" type="presParOf" srcId="{103BDFCE-B9A1-47DA-9962-B9CAF34F6BB1}" destId="{A4834D6E-FAF8-4436-99DA-AF7BC92E6C11}" srcOrd="2" destOrd="0" presId="urn:microsoft.com/office/officeart/2018/2/layout/IconVerticalSolidList"/>
    <dgm:cxn modelId="{D62D33DE-08CE-4C57-950E-9C403BD4DC5F}" type="presParOf" srcId="{103BDFCE-B9A1-47DA-9962-B9CAF34F6BB1}" destId="{CC50F39C-B2FD-48DD-A9DE-2D22CB0DBAFA}" srcOrd="3" destOrd="0" presId="urn:microsoft.com/office/officeart/2018/2/layout/IconVerticalSolidList"/>
    <dgm:cxn modelId="{44E6332F-CB11-4E72-A724-0819FBB74FD8}" type="presParOf" srcId="{54BF09F5-09DC-443E-9DAD-0A27285EFA35}" destId="{39FAAA25-6790-43D0-95D5-400465AA5B4D}" srcOrd="1" destOrd="0" presId="urn:microsoft.com/office/officeart/2018/2/layout/IconVerticalSolidList"/>
    <dgm:cxn modelId="{5A78CC03-1FED-4CAB-83E5-D00A217DE48C}" type="presParOf" srcId="{54BF09F5-09DC-443E-9DAD-0A27285EFA35}" destId="{5F39DB5C-BFB1-4AC7-A0BA-25F1155B4FFD}" srcOrd="2" destOrd="0" presId="urn:microsoft.com/office/officeart/2018/2/layout/IconVerticalSolidList"/>
    <dgm:cxn modelId="{C9EAB581-5F46-4D56-B9E3-F017F4813A87}" type="presParOf" srcId="{5F39DB5C-BFB1-4AC7-A0BA-25F1155B4FFD}" destId="{E44E5BBA-0640-4068-BBD3-A48933FCD3F9}" srcOrd="0" destOrd="0" presId="urn:microsoft.com/office/officeart/2018/2/layout/IconVerticalSolidList"/>
    <dgm:cxn modelId="{BBA40D5F-CCAC-4DB1-BC81-F703333A876E}" type="presParOf" srcId="{5F39DB5C-BFB1-4AC7-A0BA-25F1155B4FFD}" destId="{3382B207-FEFC-4D9C-93E6-2D22188ED51A}" srcOrd="1" destOrd="0" presId="urn:microsoft.com/office/officeart/2018/2/layout/IconVerticalSolidList"/>
    <dgm:cxn modelId="{62E9CAF7-3027-4DF5-B2C4-76B2163CA089}" type="presParOf" srcId="{5F39DB5C-BFB1-4AC7-A0BA-25F1155B4FFD}" destId="{1419A4D6-35D8-4A0E-8825-EA9A03F03E8D}" srcOrd="2" destOrd="0" presId="urn:microsoft.com/office/officeart/2018/2/layout/IconVerticalSolidList"/>
    <dgm:cxn modelId="{D1AF168F-7A24-4446-80C2-5C716130FAF6}" type="presParOf" srcId="{5F39DB5C-BFB1-4AC7-A0BA-25F1155B4FFD}" destId="{84DACABC-7DC4-44CD-B0F7-742830DC490B}" srcOrd="3" destOrd="0" presId="urn:microsoft.com/office/officeart/2018/2/layout/IconVerticalSolidList"/>
    <dgm:cxn modelId="{6697871C-868B-4145-9640-E5D98DCBDFBD}" type="presParOf" srcId="{54BF09F5-09DC-443E-9DAD-0A27285EFA35}" destId="{E49D77E1-0D40-47D8-8A1B-36A4B6F25D56}" srcOrd="3" destOrd="0" presId="urn:microsoft.com/office/officeart/2018/2/layout/IconVerticalSolidList"/>
    <dgm:cxn modelId="{A191A36E-4DBD-4A83-BAAC-33EC4789DC8F}" type="presParOf" srcId="{54BF09F5-09DC-443E-9DAD-0A27285EFA35}" destId="{A97B90D9-53B8-47D4-9751-CB6B6553BA76}" srcOrd="4" destOrd="0" presId="urn:microsoft.com/office/officeart/2018/2/layout/IconVerticalSolidList"/>
    <dgm:cxn modelId="{A3BF4D3C-AD57-437C-9130-68C9FB31DA0E}" type="presParOf" srcId="{A97B90D9-53B8-47D4-9751-CB6B6553BA76}" destId="{F5CA0E61-DF6C-450F-ADF7-E11A56CA4095}" srcOrd="0" destOrd="0" presId="urn:microsoft.com/office/officeart/2018/2/layout/IconVerticalSolidList"/>
    <dgm:cxn modelId="{196E5E29-DE4D-419A-BA3F-5D10ADCEAE68}" type="presParOf" srcId="{A97B90D9-53B8-47D4-9751-CB6B6553BA76}" destId="{E5D10F24-CF61-48FA-B40E-761F22F0A599}" srcOrd="1" destOrd="0" presId="urn:microsoft.com/office/officeart/2018/2/layout/IconVerticalSolidList"/>
    <dgm:cxn modelId="{28591D02-BE83-4182-AAAA-B8C3C3F1B46B}" type="presParOf" srcId="{A97B90D9-53B8-47D4-9751-CB6B6553BA76}" destId="{208DDBB3-176E-4818-B523-E10721DBEF08}" srcOrd="2" destOrd="0" presId="urn:microsoft.com/office/officeart/2018/2/layout/IconVerticalSolidList"/>
    <dgm:cxn modelId="{DFF8AD18-5AC7-42A1-B904-9A2C3C41F024}" type="presParOf" srcId="{A97B90D9-53B8-47D4-9751-CB6B6553BA76}" destId="{328D65DA-B0DC-4648-AC7D-67D099CB945B}" srcOrd="3" destOrd="0" presId="urn:microsoft.com/office/officeart/2018/2/layout/IconVerticalSolidList"/>
    <dgm:cxn modelId="{37F2B768-673F-4E87-B18C-97476512A547}" type="presParOf" srcId="{54BF09F5-09DC-443E-9DAD-0A27285EFA35}" destId="{61422C57-D6CA-4AE6-9907-FAB9AACE8D53}" srcOrd="5" destOrd="0" presId="urn:microsoft.com/office/officeart/2018/2/layout/IconVerticalSolidList"/>
    <dgm:cxn modelId="{4DD88D1B-6A9A-4B64-AE27-BF255FD15509}" type="presParOf" srcId="{54BF09F5-09DC-443E-9DAD-0A27285EFA35}" destId="{EA39EC25-6EAB-4511-8B3C-C9D8BC2CBC32}" srcOrd="6" destOrd="0" presId="urn:microsoft.com/office/officeart/2018/2/layout/IconVerticalSolidList"/>
    <dgm:cxn modelId="{995F2985-5A2E-442E-A908-C028C79A00F5}" type="presParOf" srcId="{EA39EC25-6EAB-4511-8B3C-C9D8BC2CBC32}" destId="{0B1CA14F-8D70-4A8D-A596-3B792FDAE904}" srcOrd="0" destOrd="0" presId="urn:microsoft.com/office/officeart/2018/2/layout/IconVerticalSolidList"/>
    <dgm:cxn modelId="{76216F20-49CE-43E2-B534-2D9244F60CAF}" type="presParOf" srcId="{EA39EC25-6EAB-4511-8B3C-C9D8BC2CBC32}" destId="{6A25DED7-176D-4F7E-BD7F-CFC2A474E953}" srcOrd="1" destOrd="0" presId="urn:microsoft.com/office/officeart/2018/2/layout/IconVerticalSolidList"/>
    <dgm:cxn modelId="{CF469A9E-B1C9-4ACD-8598-A12D1363C452}" type="presParOf" srcId="{EA39EC25-6EAB-4511-8B3C-C9D8BC2CBC32}" destId="{57575D8F-C366-4FBB-ABA7-9BF651751448}" srcOrd="2" destOrd="0" presId="urn:microsoft.com/office/officeart/2018/2/layout/IconVerticalSolidList"/>
    <dgm:cxn modelId="{C30E0D4D-09C7-4411-8D61-3DD25E9E26DD}" type="presParOf" srcId="{EA39EC25-6EAB-4511-8B3C-C9D8BC2CBC32}" destId="{37558785-607D-43B6-93C8-50D0858CEB8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6740DCA-B74E-4400-9747-4230E1C3C8C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FD4D8C-DB58-42C4-9AB3-4026610F3F7D}">
      <dgm:prSet phldrT="[Text]"/>
      <dgm:spPr/>
      <dgm:t>
        <a:bodyPr/>
        <a:lstStyle/>
        <a:p>
          <a:r>
            <a:rPr lang="en-US" dirty="0"/>
            <a:t>Acoustic Phonons</a:t>
          </a:r>
        </a:p>
      </dgm:t>
    </dgm:pt>
    <dgm:pt modelId="{197C92FF-D21B-4358-A4CE-BE4CE66EC251}" type="parTrans" cxnId="{85EE064C-7D99-4A53-86FA-E41E2050EBE4}">
      <dgm:prSet/>
      <dgm:spPr/>
      <dgm:t>
        <a:bodyPr/>
        <a:lstStyle/>
        <a:p>
          <a:endParaRPr lang="en-US"/>
        </a:p>
      </dgm:t>
    </dgm:pt>
    <dgm:pt modelId="{39EA7D7A-2E37-4D1E-AB35-FD154E0E8FAC}" type="sibTrans" cxnId="{85EE064C-7D99-4A53-86FA-E41E2050EBE4}">
      <dgm:prSet/>
      <dgm:spPr/>
      <dgm:t>
        <a:bodyPr/>
        <a:lstStyle/>
        <a:p>
          <a:endParaRPr lang="en-US"/>
        </a:p>
      </dgm:t>
    </dgm:pt>
    <dgm:pt modelId="{1F5EF3BF-847B-4FEE-AF5D-12B75BD3D33A}">
      <dgm:prSet phldrT="[Text]"/>
      <dgm:spPr>
        <a:blipFill>
          <a:blip xmlns:r="http://schemas.openxmlformats.org/officeDocument/2006/relationships" r:embed="rId1"/>
          <a:stretch>
            <a:fillRect l="-1966" t="-250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E5CEBED3-BAB5-44F6-A9C0-3926FB75BCB3}" type="parTrans" cxnId="{2647C2BA-CC76-4481-99CC-B30900B37B2F}">
      <dgm:prSet/>
      <dgm:spPr/>
      <dgm:t>
        <a:bodyPr/>
        <a:lstStyle/>
        <a:p>
          <a:endParaRPr lang="en-US"/>
        </a:p>
      </dgm:t>
    </dgm:pt>
    <dgm:pt modelId="{3379C548-E07A-409B-B1F6-F4BC2F3C2A51}" type="sibTrans" cxnId="{2647C2BA-CC76-4481-99CC-B30900B37B2F}">
      <dgm:prSet/>
      <dgm:spPr/>
      <dgm:t>
        <a:bodyPr/>
        <a:lstStyle/>
        <a:p>
          <a:endParaRPr lang="en-US"/>
        </a:p>
      </dgm:t>
    </dgm:pt>
    <dgm:pt modelId="{C0C006AF-BE8F-4880-85C7-594802382A4A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B2434DC9-AA7C-4C0F-8E81-B197517CED3B}" type="parTrans" cxnId="{956C2F31-A8E0-4250-8477-489CBE5AB2E3}">
      <dgm:prSet/>
      <dgm:spPr/>
      <dgm:t>
        <a:bodyPr/>
        <a:lstStyle/>
        <a:p>
          <a:endParaRPr lang="en-US"/>
        </a:p>
      </dgm:t>
    </dgm:pt>
    <dgm:pt modelId="{94502041-70DC-4E5B-AD2F-D1A07B9827DA}" type="sibTrans" cxnId="{956C2F31-A8E0-4250-8477-489CBE5AB2E3}">
      <dgm:prSet/>
      <dgm:spPr/>
      <dgm:t>
        <a:bodyPr/>
        <a:lstStyle/>
        <a:p>
          <a:endParaRPr lang="en-US"/>
        </a:p>
      </dgm:t>
    </dgm:pt>
    <dgm:pt modelId="{92738C77-1E10-4C6B-876F-1A17D390565C}">
      <dgm:prSet phldrT="[Text]"/>
      <dgm:spPr/>
      <dgm:t>
        <a:bodyPr/>
        <a:lstStyle/>
        <a:p>
          <a:r>
            <a:rPr lang="en-US" dirty="0"/>
            <a:t>Optical Phonons</a:t>
          </a:r>
        </a:p>
      </dgm:t>
    </dgm:pt>
    <dgm:pt modelId="{52586FBE-72B6-4903-8C91-8201B2EE4D63}" type="parTrans" cxnId="{D2C6D8A4-BC3A-4C5F-BB2F-422B3980F069}">
      <dgm:prSet/>
      <dgm:spPr/>
      <dgm:t>
        <a:bodyPr/>
        <a:lstStyle/>
        <a:p>
          <a:endParaRPr lang="en-US"/>
        </a:p>
      </dgm:t>
    </dgm:pt>
    <dgm:pt modelId="{9057BA5A-55E5-41EC-8E34-968619BE3FE5}" type="sibTrans" cxnId="{D2C6D8A4-BC3A-4C5F-BB2F-422B3980F069}">
      <dgm:prSet/>
      <dgm:spPr/>
      <dgm:t>
        <a:bodyPr/>
        <a:lstStyle/>
        <a:p>
          <a:endParaRPr lang="en-US"/>
        </a:p>
      </dgm:t>
    </dgm:pt>
    <dgm:pt modelId="{0255DC4A-DF5C-4BC3-BEE4-D9E675E982B7}">
      <dgm:prSet phldrT="[Text]"/>
      <dgm:spPr/>
      <dgm:t>
        <a:bodyPr/>
        <a:lstStyle/>
        <a:p>
          <a:r>
            <a:rPr lang="en-US" dirty="0"/>
            <a:t>Out of phase motion of the lattice atoms</a:t>
          </a:r>
        </a:p>
      </dgm:t>
    </dgm:pt>
    <dgm:pt modelId="{53570F7E-E368-497B-A0D9-F2DC0F96D619}" type="parTrans" cxnId="{6BD562AF-7F34-4159-AE8E-6D05EB189209}">
      <dgm:prSet/>
      <dgm:spPr/>
      <dgm:t>
        <a:bodyPr/>
        <a:lstStyle/>
        <a:p>
          <a:endParaRPr lang="en-US"/>
        </a:p>
      </dgm:t>
    </dgm:pt>
    <dgm:pt modelId="{629B9927-6F70-4EEB-A40B-D22E858D070C}" type="sibTrans" cxnId="{6BD562AF-7F34-4159-AE8E-6D05EB189209}">
      <dgm:prSet/>
      <dgm:spPr/>
      <dgm:t>
        <a:bodyPr/>
        <a:lstStyle/>
        <a:p>
          <a:endParaRPr lang="en-US"/>
        </a:p>
      </dgm:t>
    </dgm:pt>
    <dgm:pt modelId="{F84F0DAB-66B1-41E2-AD33-BE60D34E5769}">
      <dgm:prSet phldrT="[Text]"/>
      <dgm:spPr/>
      <dgm:t>
        <a:bodyPr/>
        <a:lstStyle/>
        <a:p>
          <a:r>
            <a:rPr lang="en-US" dirty="0"/>
            <a:t>If material is polar, couples to EM field</a:t>
          </a:r>
        </a:p>
      </dgm:t>
    </dgm:pt>
    <dgm:pt modelId="{575487A3-832D-42D0-A461-D43D9127ABE1}" type="parTrans" cxnId="{EC946E9F-F51A-4F09-A301-6A1CA19D5C70}">
      <dgm:prSet/>
      <dgm:spPr/>
      <dgm:t>
        <a:bodyPr/>
        <a:lstStyle/>
        <a:p>
          <a:endParaRPr lang="en-US"/>
        </a:p>
      </dgm:t>
    </dgm:pt>
    <dgm:pt modelId="{2DAF71C3-76F5-4F1D-88E0-453C9F1AB445}" type="sibTrans" cxnId="{EC946E9F-F51A-4F09-A301-6A1CA19D5C70}">
      <dgm:prSet/>
      <dgm:spPr/>
      <dgm:t>
        <a:bodyPr/>
        <a:lstStyle/>
        <a:p>
          <a:endParaRPr lang="en-US"/>
        </a:p>
      </dgm:t>
    </dgm:pt>
    <dgm:pt modelId="{F64D59C5-3906-4420-B5CC-1B95D624E3B8}" type="pres">
      <dgm:prSet presAssocID="{F6740DCA-B74E-4400-9747-4230E1C3C8CE}" presName="Name0" presStyleCnt="0">
        <dgm:presLayoutVars>
          <dgm:dir/>
          <dgm:animLvl val="lvl"/>
          <dgm:resizeHandles val="exact"/>
        </dgm:presLayoutVars>
      </dgm:prSet>
      <dgm:spPr/>
    </dgm:pt>
    <dgm:pt modelId="{77B53C49-B13C-454D-BB72-EC00DB08C850}" type="pres">
      <dgm:prSet presAssocID="{F0FD4D8C-DB58-42C4-9AB3-4026610F3F7D}" presName="composite" presStyleCnt="0"/>
      <dgm:spPr/>
    </dgm:pt>
    <dgm:pt modelId="{194B1F2D-F48A-4697-9D48-AF7A9B6B38AE}" type="pres">
      <dgm:prSet presAssocID="{F0FD4D8C-DB58-42C4-9AB3-4026610F3F7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67059DA2-4151-4C15-A72A-09A9C0819EFC}" type="pres">
      <dgm:prSet presAssocID="{F0FD4D8C-DB58-42C4-9AB3-4026610F3F7D}" presName="desTx" presStyleLbl="alignAccFollowNode1" presStyleIdx="0" presStyleCnt="2">
        <dgm:presLayoutVars>
          <dgm:bulletEnabled val="1"/>
        </dgm:presLayoutVars>
      </dgm:prSet>
      <dgm:spPr/>
    </dgm:pt>
    <dgm:pt modelId="{95A4EF55-4311-4803-B54B-3D850FECD49F}" type="pres">
      <dgm:prSet presAssocID="{39EA7D7A-2E37-4D1E-AB35-FD154E0E8FAC}" presName="space" presStyleCnt="0"/>
      <dgm:spPr/>
    </dgm:pt>
    <dgm:pt modelId="{7A5FC505-9987-43D7-9029-83A70B89D8C9}" type="pres">
      <dgm:prSet presAssocID="{92738C77-1E10-4C6B-876F-1A17D390565C}" presName="composite" presStyleCnt="0"/>
      <dgm:spPr/>
    </dgm:pt>
    <dgm:pt modelId="{AB70565A-70FF-46A8-B802-D2FA2FD35EC7}" type="pres">
      <dgm:prSet presAssocID="{92738C77-1E10-4C6B-876F-1A17D390565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B93D1A3B-E858-44EE-913D-5F8F426CDA65}" type="pres">
      <dgm:prSet presAssocID="{92738C77-1E10-4C6B-876F-1A17D390565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77C3715-774C-48C6-B033-60A266763F62}" type="presOf" srcId="{F6740DCA-B74E-4400-9747-4230E1C3C8CE}" destId="{F64D59C5-3906-4420-B5CC-1B95D624E3B8}" srcOrd="0" destOrd="0" presId="urn:microsoft.com/office/officeart/2005/8/layout/hList1"/>
    <dgm:cxn modelId="{956C2F31-A8E0-4250-8477-489CBE5AB2E3}" srcId="{F0FD4D8C-DB58-42C4-9AB3-4026610F3F7D}" destId="{C0C006AF-BE8F-4880-85C7-594802382A4A}" srcOrd="1" destOrd="0" parTransId="{B2434DC9-AA7C-4C0F-8E81-B197517CED3B}" sibTransId="{94502041-70DC-4E5B-AD2F-D1A07B9827DA}"/>
    <dgm:cxn modelId="{EDB4AB38-1578-4580-AF8F-EB50657C6406}" type="presOf" srcId="{C0C006AF-BE8F-4880-85C7-594802382A4A}" destId="{67059DA2-4151-4C15-A72A-09A9C0819EFC}" srcOrd="0" destOrd="1" presId="urn:microsoft.com/office/officeart/2005/8/layout/hList1"/>
    <dgm:cxn modelId="{C7372A43-D975-48E7-971F-B7BEB650E69F}" type="presOf" srcId="{0255DC4A-DF5C-4BC3-BEE4-D9E675E982B7}" destId="{B93D1A3B-E858-44EE-913D-5F8F426CDA65}" srcOrd="0" destOrd="0" presId="urn:microsoft.com/office/officeart/2005/8/layout/hList1"/>
    <dgm:cxn modelId="{85EE064C-7D99-4A53-86FA-E41E2050EBE4}" srcId="{F6740DCA-B74E-4400-9747-4230E1C3C8CE}" destId="{F0FD4D8C-DB58-42C4-9AB3-4026610F3F7D}" srcOrd="0" destOrd="0" parTransId="{197C92FF-D21B-4358-A4CE-BE4CE66EC251}" sibTransId="{39EA7D7A-2E37-4D1E-AB35-FD154E0E8FAC}"/>
    <dgm:cxn modelId="{8212D797-1EBE-44C8-9E22-35AD07DB52F2}" type="presOf" srcId="{1F5EF3BF-847B-4FEE-AF5D-12B75BD3D33A}" destId="{67059DA2-4151-4C15-A72A-09A9C0819EFC}" srcOrd="0" destOrd="0" presId="urn:microsoft.com/office/officeart/2005/8/layout/hList1"/>
    <dgm:cxn modelId="{EC946E9F-F51A-4F09-A301-6A1CA19D5C70}" srcId="{92738C77-1E10-4C6B-876F-1A17D390565C}" destId="{F84F0DAB-66B1-41E2-AD33-BE60D34E5769}" srcOrd="1" destOrd="0" parTransId="{575487A3-832D-42D0-A461-D43D9127ABE1}" sibTransId="{2DAF71C3-76F5-4F1D-88E0-453C9F1AB445}"/>
    <dgm:cxn modelId="{D2C6D8A4-BC3A-4C5F-BB2F-422B3980F069}" srcId="{F6740DCA-B74E-4400-9747-4230E1C3C8CE}" destId="{92738C77-1E10-4C6B-876F-1A17D390565C}" srcOrd="1" destOrd="0" parTransId="{52586FBE-72B6-4903-8C91-8201B2EE4D63}" sibTransId="{9057BA5A-55E5-41EC-8E34-968619BE3FE5}"/>
    <dgm:cxn modelId="{F61B2AA5-3BFC-4329-AE19-48CC0A75C76F}" type="presOf" srcId="{92738C77-1E10-4C6B-876F-1A17D390565C}" destId="{AB70565A-70FF-46A8-B802-D2FA2FD35EC7}" srcOrd="0" destOrd="0" presId="urn:microsoft.com/office/officeart/2005/8/layout/hList1"/>
    <dgm:cxn modelId="{87B8DDA5-D743-4492-9B21-9424E37B51A8}" type="presOf" srcId="{F84F0DAB-66B1-41E2-AD33-BE60D34E5769}" destId="{B93D1A3B-E858-44EE-913D-5F8F426CDA65}" srcOrd="0" destOrd="1" presId="urn:microsoft.com/office/officeart/2005/8/layout/hList1"/>
    <dgm:cxn modelId="{6BD562AF-7F34-4159-AE8E-6D05EB189209}" srcId="{92738C77-1E10-4C6B-876F-1A17D390565C}" destId="{0255DC4A-DF5C-4BC3-BEE4-D9E675E982B7}" srcOrd="0" destOrd="0" parTransId="{53570F7E-E368-497B-A0D9-F2DC0F96D619}" sibTransId="{629B9927-6F70-4EEB-A40B-D22E858D070C}"/>
    <dgm:cxn modelId="{1B7CD6B3-D24C-4D32-9677-ED7C80E96C7A}" type="presOf" srcId="{F0FD4D8C-DB58-42C4-9AB3-4026610F3F7D}" destId="{194B1F2D-F48A-4697-9D48-AF7A9B6B38AE}" srcOrd="0" destOrd="0" presId="urn:microsoft.com/office/officeart/2005/8/layout/hList1"/>
    <dgm:cxn modelId="{2647C2BA-CC76-4481-99CC-B30900B37B2F}" srcId="{F0FD4D8C-DB58-42C4-9AB3-4026610F3F7D}" destId="{1F5EF3BF-847B-4FEE-AF5D-12B75BD3D33A}" srcOrd="0" destOrd="0" parTransId="{E5CEBED3-BAB5-44F6-A9C0-3926FB75BCB3}" sibTransId="{3379C548-E07A-409B-B1F6-F4BC2F3C2A51}"/>
    <dgm:cxn modelId="{17A8F4C5-4242-4490-95D2-4DF95CD8D36E}" type="presParOf" srcId="{F64D59C5-3906-4420-B5CC-1B95D624E3B8}" destId="{77B53C49-B13C-454D-BB72-EC00DB08C850}" srcOrd="0" destOrd="0" presId="urn:microsoft.com/office/officeart/2005/8/layout/hList1"/>
    <dgm:cxn modelId="{617E580C-1F5F-437B-88F5-6FB95B48A412}" type="presParOf" srcId="{77B53C49-B13C-454D-BB72-EC00DB08C850}" destId="{194B1F2D-F48A-4697-9D48-AF7A9B6B38AE}" srcOrd="0" destOrd="0" presId="urn:microsoft.com/office/officeart/2005/8/layout/hList1"/>
    <dgm:cxn modelId="{E9C48860-B01B-4C61-8115-FD167434723A}" type="presParOf" srcId="{77B53C49-B13C-454D-BB72-EC00DB08C850}" destId="{67059DA2-4151-4C15-A72A-09A9C0819EFC}" srcOrd="1" destOrd="0" presId="urn:microsoft.com/office/officeart/2005/8/layout/hList1"/>
    <dgm:cxn modelId="{E77B7E7D-CC0A-4EB8-AAC8-6DFC3DFF70C4}" type="presParOf" srcId="{F64D59C5-3906-4420-B5CC-1B95D624E3B8}" destId="{95A4EF55-4311-4803-B54B-3D850FECD49F}" srcOrd="1" destOrd="0" presId="urn:microsoft.com/office/officeart/2005/8/layout/hList1"/>
    <dgm:cxn modelId="{A847BE28-BFD0-474C-B68B-B79067C95B81}" type="presParOf" srcId="{F64D59C5-3906-4420-B5CC-1B95D624E3B8}" destId="{7A5FC505-9987-43D7-9029-83A70B89D8C9}" srcOrd="2" destOrd="0" presId="urn:microsoft.com/office/officeart/2005/8/layout/hList1"/>
    <dgm:cxn modelId="{68AE4211-C108-4673-AC76-7A9CF16F8368}" type="presParOf" srcId="{7A5FC505-9987-43D7-9029-83A70B89D8C9}" destId="{AB70565A-70FF-46A8-B802-D2FA2FD35EC7}" srcOrd="0" destOrd="0" presId="urn:microsoft.com/office/officeart/2005/8/layout/hList1"/>
    <dgm:cxn modelId="{886E0B23-1B6D-4445-8DD1-92A00A6A5C2B}" type="presParOf" srcId="{7A5FC505-9987-43D7-9029-83A70B89D8C9}" destId="{B93D1A3B-E858-44EE-913D-5F8F426CDA6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E201A6-21AA-4F7C-8AE9-945190CC42A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29CAC9-BF7E-48B3-8F49-47292F5280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experimental outlook</a:t>
          </a:r>
        </a:p>
      </dgm:t>
    </dgm:pt>
    <dgm:pt modelId="{615FB0DA-6FA1-4D52-B688-91637F17E028}" type="parTrans" cxnId="{12D6EB5C-939B-4FB4-9B5C-D77D97FA943E}">
      <dgm:prSet/>
      <dgm:spPr/>
      <dgm:t>
        <a:bodyPr/>
        <a:lstStyle/>
        <a:p>
          <a:endParaRPr lang="en-US"/>
        </a:p>
      </dgm:t>
    </dgm:pt>
    <dgm:pt modelId="{1F2D308D-ED6F-459B-BA9C-D72A44A741B7}" type="sibTrans" cxnId="{12D6EB5C-939B-4FB4-9B5C-D77D97FA943E}">
      <dgm:prSet/>
      <dgm:spPr/>
      <dgm:t>
        <a:bodyPr/>
        <a:lstStyle/>
        <a:p>
          <a:endParaRPr lang="en-US"/>
        </a:p>
      </dgm:t>
    </dgm:pt>
    <dgm:pt modelId="{EFF19D6E-CAA3-4013-8E99-9AAC1DA1753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Why phonons + DM</a:t>
          </a:r>
        </a:p>
      </dgm:t>
    </dgm:pt>
    <dgm:pt modelId="{763C0651-D690-4D6E-B9AE-B6A96441470D}" type="parTrans" cxnId="{2C40E7CF-04D4-4008-9CCF-B1CCAA877DE5}">
      <dgm:prSet/>
      <dgm:spPr/>
      <dgm:t>
        <a:bodyPr/>
        <a:lstStyle/>
        <a:p>
          <a:endParaRPr lang="en-US"/>
        </a:p>
      </dgm:t>
    </dgm:pt>
    <dgm:pt modelId="{DF475333-712A-478B-B1D8-0DB2FCCB51F2}" type="sibTrans" cxnId="{2C40E7CF-04D4-4008-9CCF-B1CCAA877DE5}">
      <dgm:prSet/>
      <dgm:spPr/>
      <dgm:t>
        <a:bodyPr/>
        <a:lstStyle/>
        <a:p>
          <a:endParaRPr lang="en-US"/>
        </a:p>
      </dgm:t>
    </dgm:pt>
    <dgm:pt modelId="{43A62468-C7D6-4CF2-8AFA-B3C86170708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Derivation of Multiphonon scattering</a:t>
          </a:r>
        </a:p>
      </dgm:t>
    </dgm:pt>
    <dgm:pt modelId="{09CB1B7C-655D-411A-ACAD-019453E331E0}" type="parTrans" cxnId="{A8448499-BC13-4C28-B596-93D3EC37ADE4}">
      <dgm:prSet/>
      <dgm:spPr/>
      <dgm:t>
        <a:bodyPr/>
        <a:lstStyle/>
        <a:p>
          <a:endParaRPr lang="en-US"/>
        </a:p>
      </dgm:t>
    </dgm:pt>
    <dgm:pt modelId="{887A040E-9ABB-4560-A398-B2CAA7670582}" type="sibTrans" cxnId="{A8448499-BC13-4C28-B596-93D3EC37ADE4}">
      <dgm:prSet/>
      <dgm:spPr/>
      <dgm:t>
        <a:bodyPr/>
        <a:lstStyle/>
        <a:p>
          <a:endParaRPr lang="en-US"/>
        </a:p>
      </dgm:t>
    </dgm:pt>
    <dgm:pt modelId="{66B724E0-8D8E-46E8-B9D8-FE805F8259E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Results!</a:t>
          </a:r>
        </a:p>
      </dgm:t>
    </dgm:pt>
    <dgm:pt modelId="{67D623A5-34D6-480E-9341-AD173028268C}" type="parTrans" cxnId="{72943C42-7847-444C-95DE-5FF7B77D886A}">
      <dgm:prSet/>
      <dgm:spPr/>
      <dgm:t>
        <a:bodyPr/>
        <a:lstStyle/>
        <a:p>
          <a:endParaRPr lang="en-US"/>
        </a:p>
      </dgm:t>
    </dgm:pt>
    <dgm:pt modelId="{D8267B9D-F316-4D40-BF31-D6DDBFEA7FE0}" type="sibTrans" cxnId="{72943C42-7847-444C-95DE-5FF7B77D886A}">
      <dgm:prSet/>
      <dgm:spPr/>
      <dgm:t>
        <a:bodyPr/>
        <a:lstStyle/>
        <a:p>
          <a:endParaRPr lang="en-US"/>
        </a:p>
      </dgm:t>
    </dgm:pt>
    <dgm:pt modelId="{54BF09F5-09DC-443E-9DAD-0A27285EFA35}" type="pres">
      <dgm:prSet presAssocID="{FAE201A6-21AA-4F7C-8AE9-945190CC42A4}" presName="root" presStyleCnt="0">
        <dgm:presLayoutVars>
          <dgm:dir/>
          <dgm:resizeHandles val="exact"/>
        </dgm:presLayoutVars>
      </dgm:prSet>
      <dgm:spPr/>
    </dgm:pt>
    <dgm:pt modelId="{103BDFCE-B9A1-47DA-9962-B9CAF34F6BB1}" type="pres">
      <dgm:prSet presAssocID="{4D29CAC9-BF7E-48B3-8F49-47292F528070}" presName="compNode" presStyleCnt="0"/>
      <dgm:spPr/>
    </dgm:pt>
    <dgm:pt modelId="{41869650-5EB5-4F11-8569-F8893929EA05}" type="pres">
      <dgm:prSet presAssocID="{4D29CAC9-BF7E-48B3-8F49-47292F528070}" presName="bgRect" presStyleLbl="bgShp" presStyleIdx="0" presStyleCnt="4"/>
      <dgm:spPr>
        <a:solidFill>
          <a:schemeClr val="accent2">
            <a:lumMod val="60000"/>
            <a:lumOff val="40000"/>
          </a:schemeClr>
        </a:solidFill>
      </dgm:spPr>
    </dgm:pt>
    <dgm:pt modelId="{AC7B9FAB-E5AD-44EF-BAEE-3741716CBF19}" type="pres">
      <dgm:prSet presAssocID="{4D29CAC9-BF7E-48B3-8F49-47292F52807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1 with solid fill"/>
        </a:ext>
      </dgm:extLst>
    </dgm:pt>
    <dgm:pt modelId="{A4834D6E-FAF8-4436-99DA-AF7BC92E6C11}" type="pres">
      <dgm:prSet presAssocID="{4D29CAC9-BF7E-48B3-8F49-47292F528070}" presName="spaceRect" presStyleCnt="0"/>
      <dgm:spPr/>
    </dgm:pt>
    <dgm:pt modelId="{CC50F39C-B2FD-48DD-A9DE-2D22CB0DBAFA}" type="pres">
      <dgm:prSet presAssocID="{4D29CAC9-BF7E-48B3-8F49-47292F528070}" presName="parTx" presStyleLbl="revTx" presStyleIdx="0" presStyleCnt="4">
        <dgm:presLayoutVars>
          <dgm:chMax val="0"/>
          <dgm:chPref val="0"/>
        </dgm:presLayoutVars>
      </dgm:prSet>
      <dgm:spPr/>
    </dgm:pt>
    <dgm:pt modelId="{39FAAA25-6790-43D0-95D5-400465AA5B4D}" type="pres">
      <dgm:prSet presAssocID="{1F2D308D-ED6F-459B-BA9C-D72A44A741B7}" presName="sibTrans" presStyleCnt="0"/>
      <dgm:spPr/>
    </dgm:pt>
    <dgm:pt modelId="{5F39DB5C-BFB1-4AC7-A0BA-25F1155B4FFD}" type="pres">
      <dgm:prSet presAssocID="{EFF19D6E-CAA3-4013-8E99-9AAC1DA17536}" presName="compNode" presStyleCnt="0"/>
      <dgm:spPr/>
    </dgm:pt>
    <dgm:pt modelId="{E44E5BBA-0640-4068-BBD3-A48933FCD3F9}" type="pres">
      <dgm:prSet presAssocID="{EFF19D6E-CAA3-4013-8E99-9AAC1DA17536}" presName="bgRect" presStyleLbl="bgShp" presStyleIdx="1" presStyleCnt="4"/>
      <dgm:spPr>
        <a:solidFill>
          <a:schemeClr val="accent2">
            <a:lumMod val="60000"/>
            <a:lumOff val="40000"/>
          </a:schemeClr>
        </a:solidFill>
        <a:ln w="38100">
          <a:solidFill>
            <a:schemeClr val="accent2">
              <a:lumMod val="75000"/>
            </a:schemeClr>
          </a:solidFill>
        </a:ln>
      </dgm:spPr>
    </dgm:pt>
    <dgm:pt modelId="{3382B207-FEFC-4D9C-93E6-2D22188ED51A}" type="pres">
      <dgm:prSet presAssocID="{EFF19D6E-CAA3-4013-8E99-9AAC1DA1753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with solid fill"/>
        </a:ext>
      </dgm:extLst>
    </dgm:pt>
    <dgm:pt modelId="{1419A4D6-35D8-4A0E-8825-EA9A03F03E8D}" type="pres">
      <dgm:prSet presAssocID="{EFF19D6E-CAA3-4013-8E99-9AAC1DA17536}" presName="spaceRect" presStyleCnt="0"/>
      <dgm:spPr/>
    </dgm:pt>
    <dgm:pt modelId="{84DACABC-7DC4-44CD-B0F7-742830DC490B}" type="pres">
      <dgm:prSet presAssocID="{EFF19D6E-CAA3-4013-8E99-9AAC1DA17536}" presName="parTx" presStyleLbl="revTx" presStyleIdx="1" presStyleCnt="4">
        <dgm:presLayoutVars>
          <dgm:chMax val="0"/>
          <dgm:chPref val="0"/>
        </dgm:presLayoutVars>
      </dgm:prSet>
      <dgm:spPr/>
    </dgm:pt>
    <dgm:pt modelId="{E49D77E1-0D40-47D8-8A1B-36A4B6F25D56}" type="pres">
      <dgm:prSet presAssocID="{DF475333-712A-478B-B1D8-0DB2FCCB51F2}" presName="sibTrans" presStyleCnt="0"/>
      <dgm:spPr/>
    </dgm:pt>
    <dgm:pt modelId="{A97B90D9-53B8-47D4-9751-CB6B6553BA76}" type="pres">
      <dgm:prSet presAssocID="{43A62468-C7D6-4CF2-8AFA-B3C86170708E}" presName="compNode" presStyleCnt="0"/>
      <dgm:spPr/>
    </dgm:pt>
    <dgm:pt modelId="{F5CA0E61-DF6C-450F-ADF7-E11A56CA4095}" type="pres">
      <dgm:prSet presAssocID="{43A62468-C7D6-4CF2-8AFA-B3C86170708E}" presName="bgRect" presStyleLbl="bgShp" presStyleIdx="2" presStyleCnt="4"/>
      <dgm:spPr/>
    </dgm:pt>
    <dgm:pt modelId="{E5D10F24-CF61-48FA-B40E-761F22F0A599}" type="pres">
      <dgm:prSet presAssocID="{43A62468-C7D6-4CF2-8AFA-B3C86170708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3 with solid fill"/>
        </a:ext>
      </dgm:extLst>
    </dgm:pt>
    <dgm:pt modelId="{208DDBB3-176E-4818-B523-E10721DBEF08}" type="pres">
      <dgm:prSet presAssocID="{43A62468-C7D6-4CF2-8AFA-B3C86170708E}" presName="spaceRect" presStyleCnt="0"/>
      <dgm:spPr/>
    </dgm:pt>
    <dgm:pt modelId="{328D65DA-B0DC-4648-AC7D-67D099CB945B}" type="pres">
      <dgm:prSet presAssocID="{43A62468-C7D6-4CF2-8AFA-B3C86170708E}" presName="parTx" presStyleLbl="revTx" presStyleIdx="2" presStyleCnt="4">
        <dgm:presLayoutVars>
          <dgm:chMax val="0"/>
          <dgm:chPref val="0"/>
        </dgm:presLayoutVars>
      </dgm:prSet>
      <dgm:spPr/>
    </dgm:pt>
    <dgm:pt modelId="{61422C57-D6CA-4AE6-9907-FAB9AACE8D53}" type="pres">
      <dgm:prSet presAssocID="{887A040E-9ABB-4560-A398-B2CAA7670582}" presName="sibTrans" presStyleCnt="0"/>
      <dgm:spPr/>
    </dgm:pt>
    <dgm:pt modelId="{EA39EC25-6EAB-4511-8B3C-C9D8BC2CBC32}" type="pres">
      <dgm:prSet presAssocID="{66B724E0-8D8E-46E8-B9D8-FE805F8259EE}" presName="compNode" presStyleCnt="0"/>
      <dgm:spPr/>
    </dgm:pt>
    <dgm:pt modelId="{0B1CA14F-8D70-4A8D-A596-3B792FDAE904}" type="pres">
      <dgm:prSet presAssocID="{66B724E0-8D8E-46E8-B9D8-FE805F8259EE}" presName="bgRect" presStyleLbl="bgShp" presStyleIdx="3" presStyleCnt="4"/>
      <dgm:spPr/>
    </dgm:pt>
    <dgm:pt modelId="{6A25DED7-176D-4F7E-BD7F-CFC2A474E953}" type="pres">
      <dgm:prSet presAssocID="{66B724E0-8D8E-46E8-B9D8-FE805F8259E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4 with solid fill"/>
        </a:ext>
      </dgm:extLst>
    </dgm:pt>
    <dgm:pt modelId="{57575D8F-C366-4FBB-ABA7-9BF651751448}" type="pres">
      <dgm:prSet presAssocID="{66B724E0-8D8E-46E8-B9D8-FE805F8259EE}" presName="spaceRect" presStyleCnt="0"/>
      <dgm:spPr/>
    </dgm:pt>
    <dgm:pt modelId="{37558785-607D-43B6-93C8-50D0858CEB8E}" type="pres">
      <dgm:prSet presAssocID="{66B724E0-8D8E-46E8-B9D8-FE805F8259E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F32F513-0188-4F8F-8405-93D5A6BE4059}" type="presOf" srcId="{EFF19D6E-CAA3-4013-8E99-9AAC1DA17536}" destId="{84DACABC-7DC4-44CD-B0F7-742830DC490B}" srcOrd="0" destOrd="0" presId="urn:microsoft.com/office/officeart/2018/2/layout/IconVerticalSolidList"/>
    <dgm:cxn modelId="{95D43917-43D5-4995-883B-598F5FD9CBAF}" type="presOf" srcId="{4D29CAC9-BF7E-48B3-8F49-47292F528070}" destId="{CC50F39C-B2FD-48DD-A9DE-2D22CB0DBAFA}" srcOrd="0" destOrd="0" presId="urn:microsoft.com/office/officeart/2018/2/layout/IconVerticalSolidList"/>
    <dgm:cxn modelId="{38ED1D2C-7456-4935-A73C-15B50029C27E}" type="presOf" srcId="{66B724E0-8D8E-46E8-B9D8-FE805F8259EE}" destId="{37558785-607D-43B6-93C8-50D0858CEB8E}" srcOrd="0" destOrd="0" presId="urn:microsoft.com/office/officeart/2018/2/layout/IconVerticalSolidList"/>
    <dgm:cxn modelId="{12D6EB5C-939B-4FB4-9B5C-D77D97FA943E}" srcId="{FAE201A6-21AA-4F7C-8AE9-945190CC42A4}" destId="{4D29CAC9-BF7E-48B3-8F49-47292F528070}" srcOrd="0" destOrd="0" parTransId="{615FB0DA-6FA1-4D52-B688-91637F17E028}" sibTransId="{1F2D308D-ED6F-459B-BA9C-D72A44A741B7}"/>
    <dgm:cxn modelId="{72943C42-7847-444C-95DE-5FF7B77D886A}" srcId="{FAE201A6-21AA-4F7C-8AE9-945190CC42A4}" destId="{66B724E0-8D8E-46E8-B9D8-FE805F8259EE}" srcOrd="3" destOrd="0" parTransId="{67D623A5-34D6-480E-9341-AD173028268C}" sibTransId="{D8267B9D-F316-4D40-BF31-D6DDBFEA7FE0}"/>
    <dgm:cxn modelId="{310F304A-46E4-456B-BE48-4978C529E1B4}" type="presOf" srcId="{FAE201A6-21AA-4F7C-8AE9-945190CC42A4}" destId="{54BF09F5-09DC-443E-9DAD-0A27285EFA35}" srcOrd="0" destOrd="0" presId="urn:microsoft.com/office/officeart/2018/2/layout/IconVerticalSolidList"/>
    <dgm:cxn modelId="{A8448499-BC13-4C28-B596-93D3EC37ADE4}" srcId="{FAE201A6-21AA-4F7C-8AE9-945190CC42A4}" destId="{43A62468-C7D6-4CF2-8AFA-B3C86170708E}" srcOrd="2" destOrd="0" parTransId="{09CB1B7C-655D-411A-ACAD-019453E331E0}" sibTransId="{887A040E-9ABB-4560-A398-B2CAA7670582}"/>
    <dgm:cxn modelId="{2C40E7CF-04D4-4008-9CCF-B1CCAA877DE5}" srcId="{FAE201A6-21AA-4F7C-8AE9-945190CC42A4}" destId="{EFF19D6E-CAA3-4013-8E99-9AAC1DA17536}" srcOrd="1" destOrd="0" parTransId="{763C0651-D690-4D6E-B9AE-B6A96441470D}" sibTransId="{DF475333-712A-478B-B1D8-0DB2FCCB51F2}"/>
    <dgm:cxn modelId="{29632EEE-95FE-45AF-8BF9-07FBD474153A}" type="presOf" srcId="{43A62468-C7D6-4CF2-8AFA-B3C86170708E}" destId="{328D65DA-B0DC-4648-AC7D-67D099CB945B}" srcOrd="0" destOrd="0" presId="urn:microsoft.com/office/officeart/2018/2/layout/IconVerticalSolidList"/>
    <dgm:cxn modelId="{FC988B76-5965-4F28-A9F0-A324C92C01F2}" type="presParOf" srcId="{54BF09F5-09DC-443E-9DAD-0A27285EFA35}" destId="{103BDFCE-B9A1-47DA-9962-B9CAF34F6BB1}" srcOrd="0" destOrd="0" presId="urn:microsoft.com/office/officeart/2018/2/layout/IconVerticalSolidList"/>
    <dgm:cxn modelId="{CD1CC053-2A32-4FAD-8F6B-46565DD540AD}" type="presParOf" srcId="{103BDFCE-B9A1-47DA-9962-B9CAF34F6BB1}" destId="{41869650-5EB5-4F11-8569-F8893929EA05}" srcOrd="0" destOrd="0" presId="urn:microsoft.com/office/officeart/2018/2/layout/IconVerticalSolidList"/>
    <dgm:cxn modelId="{021E196F-C727-4F0E-A4DC-4986F0C8FBE8}" type="presParOf" srcId="{103BDFCE-B9A1-47DA-9962-B9CAF34F6BB1}" destId="{AC7B9FAB-E5AD-44EF-BAEE-3741716CBF19}" srcOrd="1" destOrd="0" presId="urn:microsoft.com/office/officeart/2018/2/layout/IconVerticalSolidList"/>
    <dgm:cxn modelId="{14584028-DDB2-4DED-B453-C5E528219F86}" type="presParOf" srcId="{103BDFCE-B9A1-47DA-9962-B9CAF34F6BB1}" destId="{A4834D6E-FAF8-4436-99DA-AF7BC92E6C11}" srcOrd="2" destOrd="0" presId="urn:microsoft.com/office/officeart/2018/2/layout/IconVerticalSolidList"/>
    <dgm:cxn modelId="{D62D33DE-08CE-4C57-950E-9C403BD4DC5F}" type="presParOf" srcId="{103BDFCE-B9A1-47DA-9962-B9CAF34F6BB1}" destId="{CC50F39C-B2FD-48DD-A9DE-2D22CB0DBAFA}" srcOrd="3" destOrd="0" presId="urn:microsoft.com/office/officeart/2018/2/layout/IconVerticalSolidList"/>
    <dgm:cxn modelId="{44E6332F-CB11-4E72-A724-0819FBB74FD8}" type="presParOf" srcId="{54BF09F5-09DC-443E-9DAD-0A27285EFA35}" destId="{39FAAA25-6790-43D0-95D5-400465AA5B4D}" srcOrd="1" destOrd="0" presId="urn:microsoft.com/office/officeart/2018/2/layout/IconVerticalSolidList"/>
    <dgm:cxn modelId="{5A78CC03-1FED-4CAB-83E5-D00A217DE48C}" type="presParOf" srcId="{54BF09F5-09DC-443E-9DAD-0A27285EFA35}" destId="{5F39DB5C-BFB1-4AC7-A0BA-25F1155B4FFD}" srcOrd="2" destOrd="0" presId="urn:microsoft.com/office/officeart/2018/2/layout/IconVerticalSolidList"/>
    <dgm:cxn modelId="{C9EAB581-5F46-4D56-B9E3-F017F4813A87}" type="presParOf" srcId="{5F39DB5C-BFB1-4AC7-A0BA-25F1155B4FFD}" destId="{E44E5BBA-0640-4068-BBD3-A48933FCD3F9}" srcOrd="0" destOrd="0" presId="urn:microsoft.com/office/officeart/2018/2/layout/IconVerticalSolidList"/>
    <dgm:cxn modelId="{BBA40D5F-CCAC-4DB1-BC81-F703333A876E}" type="presParOf" srcId="{5F39DB5C-BFB1-4AC7-A0BA-25F1155B4FFD}" destId="{3382B207-FEFC-4D9C-93E6-2D22188ED51A}" srcOrd="1" destOrd="0" presId="urn:microsoft.com/office/officeart/2018/2/layout/IconVerticalSolidList"/>
    <dgm:cxn modelId="{62E9CAF7-3027-4DF5-B2C4-76B2163CA089}" type="presParOf" srcId="{5F39DB5C-BFB1-4AC7-A0BA-25F1155B4FFD}" destId="{1419A4D6-35D8-4A0E-8825-EA9A03F03E8D}" srcOrd="2" destOrd="0" presId="urn:microsoft.com/office/officeart/2018/2/layout/IconVerticalSolidList"/>
    <dgm:cxn modelId="{D1AF168F-7A24-4446-80C2-5C716130FAF6}" type="presParOf" srcId="{5F39DB5C-BFB1-4AC7-A0BA-25F1155B4FFD}" destId="{84DACABC-7DC4-44CD-B0F7-742830DC490B}" srcOrd="3" destOrd="0" presId="urn:microsoft.com/office/officeart/2018/2/layout/IconVerticalSolidList"/>
    <dgm:cxn modelId="{6697871C-868B-4145-9640-E5D98DCBDFBD}" type="presParOf" srcId="{54BF09F5-09DC-443E-9DAD-0A27285EFA35}" destId="{E49D77E1-0D40-47D8-8A1B-36A4B6F25D56}" srcOrd="3" destOrd="0" presId="urn:microsoft.com/office/officeart/2018/2/layout/IconVerticalSolidList"/>
    <dgm:cxn modelId="{A191A36E-4DBD-4A83-BAAC-33EC4789DC8F}" type="presParOf" srcId="{54BF09F5-09DC-443E-9DAD-0A27285EFA35}" destId="{A97B90D9-53B8-47D4-9751-CB6B6553BA76}" srcOrd="4" destOrd="0" presId="urn:microsoft.com/office/officeart/2018/2/layout/IconVerticalSolidList"/>
    <dgm:cxn modelId="{A3BF4D3C-AD57-437C-9130-68C9FB31DA0E}" type="presParOf" srcId="{A97B90D9-53B8-47D4-9751-CB6B6553BA76}" destId="{F5CA0E61-DF6C-450F-ADF7-E11A56CA4095}" srcOrd="0" destOrd="0" presId="urn:microsoft.com/office/officeart/2018/2/layout/IconVerticalSolidList"/>
    <dgm:cxn modelId="{196E5E29-DE4D-419A-BA3F-5D10ADCEAE68}" type="presParOf" srcId="{A97B90D9-53B8-47D4-9751-CB6B6553BA76}" destId="{E5D10F24-CF61-48FA-B40E-761F22F0A599}" srcOrd="1" destOrd="0" presId="urn:microsoft.com/office/officeart/2018/2/layout/IconVerticalSolidList"/>
    <dgm:cxn modelId="{28591D02-BE83-4182-AAAA-B8C3C3F1B46B}" type="presParOf" srcId="{A97B90D9-53B8-47D4-9751-CB6B6553BA76}" destId="{208DDBB3-176E-4818-B523-E10721DBEF08}" srcOrd="2" destOrd="0" presId="urn:microsoft.com/office/officeart/2018/2/layout/IconVerticalSolidList"/>
    <dgm:cxn modelId="{DFF8AD18-5AC7-42A1-B904-9A2C3C41F024}" type="presParOf" srcId="{A97B90D9-53B8-47D4-9751-CB6B6553BA76}" destId="{328D65DA-B0DC-4648-AC7D-67D099CB945B}" srcOrd="3" destOrd="0" presId="urn:microsoft.com/office/officeart/2018/2/layout/IconVerticalSolidList"/>
    <dgm:cxn modelId="{37F2B768-673F-4E87-B18C-97476512A547}" type="presParOf" srcId="{54BF09F5-09DC-443E-9DAD-0A27285EFA35}" destId="{61422C57-D6CA-4AE6-9907-FAB9AACE8D53}" srcOrd="5" destOrd="0" presId="urn:microsoft.com/office/officeart/2018/2/layout/IconVerticalSolidList"/>
    <dgm:cxn modelId="{4DD88D1B-6A9A-4B64-AE27-BF255FD15509}" type="presParOf" srcId="{54BF09F5-09DC-443E-9DAD-0A27285EFA35}" destId="{EA39EC25-6EAB-4511-8B3C-C9D8BC2CBC32}" srcOrd="6" destOrd="0" presId="urn:microsoft.com/office/officeart/2018/2/layout/IconVerticalSolidList"/>
    <dgm:cxn modelId="{995F2985-5A2E-442E-A908-C028C79A00F5}" type="presParOf" srcId="{EA39EC25-6EAB-4511-8B3C-C9D8BC2CBC32}" destId="{0B1CA14F-8D70-4A8D-A596-3B792FDAE904}" srcOrd="0" destOrd="0" presId="urn:microsoft.com/office/officeart/2018/2/layout/IconVerticalSolidList"/>
    <dgm:cxn modelId="{76216F20-49CE-43E2-B534-2D9244F60CAF}" type="presParOf" srcId="{EA39EC25-6EAB-4511-8B3C-C9D8BC2CBC32}" destId="{6A25DED7-176D-4F7E-BD7F-CFC2A474E953}" srcOrd="1" destOrd="0" presId="urn:microsoft.com/office/officeart/2018/2/layout/IconVerticalSolidList"/>
    <dgm:cxn modelId="{CF469A9E-B1C9-4ACD-8598-A12D1363C452}" type="presParOf" srcId="{EA39EC25-6EAB-4511-8B3C-C9D8BC2CBC32}" destId="{57575D8F-C366-4FBB-ABA7-9BF651751448}" srcOrd="2" destOrd="0" presId="urn:microsoft.com/office/officeart/2018/2/layout/IconVerticalSolidList"/>
    <dgm:cxn modelId="{C30E0D4D-09C7-4411-8D61-3DD25E9E26DD}" type="presParOf" srcId="{EA39EC25-6EAB-4511-8B3C-C9D8BC2CBC32}" destId="{37558785-607D-43B6-93C8-50D0858CEB8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740DCA-B74E-4400-9747-4230E1C3C8C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FD4D8C-DB58-42C4-9AB3-4026610F3F7D}">
      <dgm:prSet phldrT="[Text]"/>
      <dgm:spPr/>
      <dgm:t>
        <a:bodyPr/>
        <a:lstStyle/>
        <a:p>
          <a:r>
            <a:rPr lang="en-US" dirty="0"/>
            <a:t>Acoustic Phonons</a:t>
          </a:r>
        </a:p>
      </dgm:t>
    </dgm:pt>
    <dgm:pt modelId="{197C92FF-D21B-4358-A4CE-BE4CE66EC251}" type="parTrans" cxnId="{85EE064C-7D99-4A53-86FA-E41E2050EBE4}">
      <dgm:prSet/>
      <dgm:spPr/>
      <dgm:t>
        <a:bodyPr/>
        <a:lstStyle/>
        <a:p>
          <a:endParaRPr lang="en-US"/>
        </a:p>
      </dgm:t>
    </dgm:pt>
    <dgm:pt modelId="{39EA7D7A-2E37-4D1E-AB35-FD154E0E8FAC}" type="sibTrans" cxnId="{85EE064C-7D99-4A53-86FA-E41E2050EBE4}">
      <dgm:prSet/>
      <dgm:spPr/>
      <dgm:t>
        <a:bodyPr/>
        <a:lstStyle/>
        <a:p>
          <a:endParaRPr lang="en-US"/>
        </a:p>
      </dgm:t>
    </dgm:pt>
    <dgm:pt modelId="{1F5EF3BF-847B-4FEE-AF5D-12B75BD3D33A}">
      <dgm:prSet phldrT="[Text]"/>
      <dgm:spPr/>
      <dgm:t>
        <a:bodyPr/>
        <a:lstStyle/>
        <a:p>
          <a:r>
            <a:rPr lang="en-US" dirty="0"/>
            <a:t>Coherent motion of the lattice atoms</a:t>
          </a:r>
        </a:p>
      </dgm:t>
    </dgm:pt>
    <dgm:pt modelId="{E5CEBED3-BAB5-44F6-A9C0-3926FB75BCB3}" type="parTrans" cxnId="{2647C2BA-CC76-4481-99CC-B30900B37B2F}">
      <dgm:prSet/>
      <dgm:spPr/>
      <dgm:t>
        <a:bodyPr/>
        <a:lstStyle/>
        <a:p>
          <a:endParaRPr lang="en-US"/>
        </a:p>
      </dgm:t>
    </dgm:pt>
    <dgm:pt modelId="{3379C548-E07A-409B-B1F6-F4BC2F3C2A51}" type="sibTrans" cxnId="{2647C2BA-CC76-4481-99CC-B30900B37B2F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C0C006AF-BE8F-4880-85C7-594802382A4A}">
          <dgm:prSet phldrT="[Text]"/>
          <dgm:spPr/>
          <dgm:t>
            <a:bodyPr/>
            <a:lstStyle/>
            <a:p>
              <a:r>
                <a:rPr lang="en-US" dirty="0"/>
                <a:t>Wavelength </a:t>
              </a:r>
              <a14:m>
                <m:oMath xmlns:m="http://schemas.openxmlformats.org/officeDocument/2006/math">
                  <m:r>
                    <a:rPr lang="en-US" i="1" dirty="0" smtClean="0">
                      <a:latin typeface="Cambria Math" panose="02040503050406030204" pitchFamily="18" charset="0"/>
                    </a:rPr>
                    <m:t>→</m:t>
                  </m:r>
                </m:oMath>
              </a14:m>
              <a:r>
                <a:rPr lang="en-US" dirty="0"/>
                <a:t> 0 corresponds to displacement of the crystal</a:t>
              </a:r>
            </a:p>
          </dgm:t>
        </dgm:pt>
      </mc:Choice>
      <mc:Fallback xmlns="">
        <dgm:pt modelId="{C0C006AF-BE8F-4880-85C7-594802382A4A}">
          <dgm:prSet phldrT="[Text]"/>
          <dgm:spPr/>
          <dgm:t>
            <a:bodyPr/>
            <a:lstStyle/>
            <a:p>
              <a:r>
                <a:rPr lang="en-US" dirty="0"/>
                <a:t>Wavelength </a:t>
              </a:r>
              <a:r>
                <a:rPr lang="en-US" i="0" dirty="0">
                  <a:latin typeface="Cambria Math" panose="02040503050406030204" pitchFamily="18" charset="0"/>
                </a:rPr>
                <a:t>→</a:t>
              </a:r>
              <a:r>
                <a:rPr lang="en-US" dirty="0"/>
                <a:t> 0 corresponds to displacement of the crystal</a:t>
              </a:r>
            </a:p>
          </dgm:t>
        </dgm:pt>
      </mc:Fallback>
    </mc:AlternateContent>
    <dgm:pt modelId="{B2434DC9-AA7C-4C0F-8E81-B197517CED3B}" type="parTrans" cxnId="{956C2F31-A8E0-4250-8477-489CBE5AB2E3}">
      <dgm:prSet/>
      <dgm:spPr/>
      <dgm:t>
        <a:bodyPr/>
        <a:lstStyle/>
        <a:p>
          <a:endParaRPr lang="en-US"/>
        </a:p>
      </dgm:t>
    </dgm:pt>
    <dgm:pt modelId="{94502041-70DC-4E5B-AD2F-D1A07B9827DA}" type="sibTrans" cxnId="{956C2F31-A8E0-4250-8477-489CBE5AB2E3}">
      <dgm:prSet/>
      <dgm:spPr/>
      <dgm:t>
        <a:bodyPr/>
        <a:lstStyle/>
        <a:p>
          <a:endParaRPr lang="en-US"/>
        </a:p>
      </dgm:t>
    </dgm:pt>
    <dgm:pt modelId="{92738C77-1E10-4C6B-876F-1A17D390565C}">
      <dgm:prSet phldrT="[Text]"/>
      <dgm:spPr/>
      <dgm:t>
        <a:bodyPr/>
        <a:lstStyle/>
        <a:p>
          <a:r>
            <a:rPr lang="en-US" dirty="0"/>
            <a:t>Optical Phonons</a:t>
          </a:r>
        </a:p>
      </dgm:t>
    </dgm:pt>
    <dgm:pt modelId="{52586FBE-72B6-4903-8C91-8201B2EE4D63}" type="parTrans" cxnId="{D2C6D8A4-BC3A-4C5F-BB2F-422B3980F069}">
      <dgm:prSet/>
      <dgm:spPr/>
      <dgm:t>
        <a:bodyPr/>
        <a:lstStyle/>
        <a:p>
          <a:endParaRPr lang="en-US"/>
        </a:p>
      </dgm:t>
    </dgm:pt>
    <dgm:pt modelId="{9057BA5A-55E5-41EC-8E34-968619BE3FE5}" type="sibTrans" cxnId="{D2C6D8A4-BC3A-4C5F-BB2F-422B3980F069}">
      <dgm:prSet/>
      <dgm:spPr/>
      <dgm:t>
        <a:bodyPr/>
        <a:lstStyle/>
        <a:p>
          <a:endParaRPr lang="en-US"/>
        </a:p>
      </dgm:t>
    </dgm:pt>
    <dgm:pt modelId="{0255DC4A-DF5C-4BC3-BEE4-D9E675E982B7}">
      <dgm:prSet phldrT="[Text]"/>
      <dgm:spPr/>
      <dgm:t>
        <a:bodyPr/>
        <a:lstStyle/>
        <a:p>
          <a:r>
            <a:rPr lang="en-US" dirty="0"/>
            <a:t>Out of phase motion of the lattice atoms</a:t>
          </a:r>
        </a:p>
      </dgm:t>
    </dgm:pt>
    <dgm:pt modelId="{53570F7E-E368-497B-A0D9-F2DC0F96D619}" type="parTrans" cxnId="{6BD562AF-7F34-4159-AE8E-6D05EB189209}">
      <dgm:prSet/>
      <dgm:spPr/>
      <dgm:t>
        <a:bodyPr/>
        <a:lstStyle/>
        <a:p>
          <a:endParaRPr lang="en-US"/>
        </a:p>
      </dgm:t>
    </dgm:pt>
    <dgm:pt modelId="{629B9927-6F70-4EEB-A40B-D22E858D070C}" type="sibTrans" cxnId="{6BD562AF-7F34-4159-AE8E-6D05EB189209}">
      <dgm:prSet/>
      <dgm:spPr/>
      <dgm:t>
        <a:bodyPr/>
        <a:lstStyle/>
        <a:p>
          <a:endParaRPr lang="en-US"/>
        </a:p>
      </dgm:t>
    </dgm:pt>
    <dgm:pt modelId="{F84F0DAB-66B1-41E2-AD33-BE60D34E5769}">
      <dgm:prSet phldrT="[Text]"/>
      <dgm:spPr/>
      <dgm:t>
        <a:bodyPr/>
        <a:lstStyle/>
        <a:p>
          <a:r>
            <a:rPr lang="en-US" dirty="0"/>
            <a:t>If material is polar, couples to EM field</a:t>
          </a:r>
        </a:p>
      </dgm:t>
    </dgm:pt>
    <dgm:pt modelId="{575487A3-832D-42D0-A461-D43D9127ABE1}" type="parTrans" cxnId="{EC946E9F-F51A-4F09-A301-6A1CA19D5C70}">
      <dgm:prSet/>
      <dgm:spPr/>
      <dgm:t>
        <a:bodyPr/>
        <a:lstStyle/>
        <a:p>
          <a:endParaRPr lang="en-US"/>
        </a:p>
      </dgm:t>
    </dgm:pt>
    <dgm:pt modelId="{2DAF71C3-76F5-4F1D-88E0-453C9F1AB445}" type="sibTrans" cxnId="{EC946E9F-F51A-4F09-A301-6A1CA19D5C70}">
      <dgm:prSet/>
      <dgm:spPr/>
      <dgm:t>
        <a:bodyPr/>
        <a:lstStyle/>
        <a:p>
          <a:endParaRPr lang="en-US"/>
        </a:p>
      </dgm:t>
    </dgm:pt>
    <dgm:pt modelId="{F64D59C5-3906-4420-B5CC-1B95D624E3B8}" type="pres">
      <dgm:prSet presAssocID="{F6740DCA-B74E-4400-9747-4230E1C3C8CE}" presName="Name0" presStyleCnt="0">
        <dgm:presLayoutVars>
          <dgm:dir/>
          <dgm:animLvl val="lvl"/>
          <dgm:resizeHandles val="exact"/>
        </dgm:presLayoutVars>
      </dgm:prSet>
      <dgm:spPr/>
    </dgm:pt>
    <dgm:pt modelId="{77B53C49-B13C-454D-BB72-EC00DB08C850}" type="pres">
      <dgm:prSet presAssocID="{F0FD4D8C-DB58-42C4-9AB3-4026610F3F7D}" presName="composite" presStyleCnt="0"/>
      <dgm:spPr/>
    </dgm:pt>
    <dgm:pt modelId="{194B1F2D-F48A-4697-9D48-AF7A9B6B38AE}" type="pres">
      <dgm:prSet presAssocID="{F0FD4D8C-DB58-42C4-9AB3-4026610F3F7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67059DA2-4151-4C15-A72A-09A9C0819EFC}" type="pres">
      <dgm:prSet presAssocID="{F0FD4D8C-DB58-42C4-9AB3-4026610F3F7D}" presName="desTx" presStyleLbl="alignAccFollowNode1" presStyleIdx="0" presStyleCnt="2">
        <dgm:presLayoutVars>
          <dgm:bulletEnabled val="1"/>
        </dgm:presLayoutVars>
      </dgm:prSet>
      <dgm:spPr/>
    </dgm:pt>
    <dgm:pt modelId="{95A4EF55-4311-4803-B54B-3D850FECD49F}" type="pres">
      <dgm:prSet presAssocID="{39EA7D7A-2E37-4D1E-AB35-FD154E0E8FAC}" presName="space" presStyleCnt="0"/>
      <dgm:spPr/>
    </dgm:pt>
    <dgm:pt modelId="{7A5FC505-9987-43D7-9029-83A70B89D8C9}" type="pres">
      <dgm:prSet presAssocID="{92738C77-1E10-4C6B-876F-1A17D390565C}" presName="composite" presStyleCnt="0"/>
      <dgm:spPr/>
    </dgm:pt>
    <dgm:pt modelId="{AB70565A-70FF-46A8-B802-D2FA2FD35EC7}" type="pres">
      <dgm:prSet presAssocID="{92738C77-1E10-4C6B-876F-1A17D390565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B93D1A3B-E858-44EE-913D-5F8F426CDA65}" type="pres">
      <dgm:prSet presAssocID="{92738C77-1E10-4C6B-876F-1A17D390565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77C3715-774C-48C6-B033-60A266763F62}" type="presOf" srcId="{F6740DCA-B74E-4400-9747-4230E1C3C8CE}" destId="{F64D59C5-3906-4420-B5CC-1B95D624E3B8}" srcOrd="0" destOrd="0" presId="urn:microsoft.com/office/officeart/2005/8/layout/hList1"/>
    <dgm:cxn modelId="{956C2F31-A8E0-4250-8477-489CBE5AB2E3}" srcId="{F0FD4D8C-DB58-42C4-9AB3-4026610F3F7D}" destId="{C0C006AF-BE8F-4880-85C7-594802382A4A}" srcOrd="1" destOrd="0" parTransId="{B2434DC9-AA7C-4C0F-8E81-B197517CED3B}" sibTransId="{94502041-70DC-4E5B-AD2F-D1A07B9827DA}"/>
    <dgm:cxn modelId="{EDB4AB38-1578-4580-AF8F-EB50657C6406}" type="presOf" srcId="{C0C006AF-BE8F-4880-85C7-594802382A4A}" destId="{67059DA2-4151-4C15-A72A-09A9C0819EFC}" srcOrd="0" destOrd="1" presId="urn:microsoft.com/office/officeart/2005/8/layout/hList1"/>
    <dgm:cxn modelId="{C7372A43-D975-48E7-971F-B7BEB650E69F}" type="presOf" srcId="{0255DC4A-DF5C-4BC3-BEE4-D9E675E982B7}" destId="{B93D1A3B-E858-44EE-913D-5F8F426CDA65}" srcOrd="0" destOrd="0" presId="urn:microsoft.com/office/officeart/2005/8/layout/hList1"/>
    <dgm:cxn modelId="{85EE064C-7D99-4A53-86FA-E41E2050EBE4}" srcId="{F6740DCA-B74E-4400-9747-4230E1C3C8CE}" destId="{F0FD4D8C-DB58-42C4-9AB3-4026610F3F7D}" srcOrd="0" destOrd="0" parTransId="{197C92FF-D21B-4358-A4CE-BE4CE66EC251}" sibTransId="{39EA7D7A-2E37-4D1E-AB35-FD154E0E8FAC}"/>
    <dgm:cxn modelId="{8212D797-1EBE-44C8-9E22-35AD07DB52F2}" type="presOf" srcId="{1F5EF3BF-847B-4FEE-AF5D-12B75BD3D33A}" destId="{67059DA2-4151-4C15-A72A-09A9C0819EFC}" srcOrd="0" destOrd="0" presId="urn:microsoft.com/office/officeart/2005/8/layout/hList1"/>
    <dgm:cxn modelId="{EC946E9F-F51A-4F09-A301-6A1CA19D5C70}" srcId="{92738C77-1E10-4C6B-876F-1A17D390565C}" destId="{F84F0DAB-66B1-41E2-AD33-BE60D34E5769}" srcOrd="1" destOrd="0" parTransId="{575487A3-832D-42D0-A461-D43D9127ABE1}" sibTransId="{2DAF71C3-76F5-4F1D-88E0-453C9F1AB445}"/>
    <dgm:cxn modelId="{D2C6D8A4-BC3A-4C5F-BB2F-422B3980F069}" srcId="{F6740DCA-B74E-4400-9747-4230E1C3C8CE}" destId="{92738C77-1E10-4C6B-876F-1A17D390565C}" srcOrd="1" destOrd="0" parTransId="{52586FBE-72B6-4903-8C91-8201B2EE4D63}" sibTransId="{9057BA5A-55E5-41EC-8E34-968619BE3FE5}"/>
    <dgm:cxn modelId="{F61B2AA5-3BFC-4329-AE19-48CC0A75C76F}" type="presOf" srcId="{92738C77-1E10-4C6B-876F-1A17D390565C}" destId="{AB70565A-70FF-46A8-B802-D2FA2FD35EC7}" srcOrd="0" destOrd="0" presId="urn:microsoft.com/office/officeart/2005/8/layout/hList1"/>
    <dgm:cxn modelId="{87B8DDA5-D743-4492-9B21-9424E37B51A8}" type="presOf" srcId="{F84F0DAB-66B1-41E2-AD33-BE60D34E5769}" destId="{B93D1A3B-E858-44EE-913D-5F8F426CDA65}" srcOrd="0" destOrd="1" presId="urn:microsoft.com/office/officeart/2005/8/layout/hList1"/>
    <dgm:cxn modelId="{6BD562AF-7F34-4159-AE8E-6D05EB189209}" srcId="{92738C77-1E10-4C6B-876F-1A17D390565C}" destId="{0255DC4A-DF5C-4BC3-BEE4-D9E675E982B7}" srcOrd="0" destOrd="0" parTransId="{53570F7E-E368-497B-A0D9-F2DC0F96D619}" sibTransId="{629B9927-6F70-4EEB-A40B-D22E858D070C}"/>
    <dgm:cxn modelId="{1B7CD6B3-D24C-4D32-9677-ED7C80E96C7A}" type="presOf" srcId="{F0FD4D8C-DB58-42C4-9AB3-4026610F3F7D}" destId="{194B1F2D-F48A-4697-9D48-AF7A9B6B38AE}" srcOrd="0" destOrd="0" presId="urn:microsoft.com/office/officeart/2005/8/layout/hList1"/>
    <dgm:cxn modelId="{2647C2BA-CC76-4481-99CC-B30900B37B2F}" srcId="{F0FD4D8C-DB58-42C4-9AB3-4026610F3F7D}" destId="{1F5EF3BF-847B-4FEE-AF5D-12B75BD3D33A}" srcOrd="0" destOrd="0" parTransId="{E5CEBED3-BAB5-44F6-A9C0-3926FB75BCB3}" sibTransId="{3379C548-E07A-409B-B1F6-F4BC2F3C2A51}"/>
    <dgm:cxn modelId="{17A8F4C5-4242-4490-95D2-4DF95CD8D36E}" type="presParOf" srcId="{F64D59C5-3906-4420-B5CC-1B95D624E3B8}" destId="{77B53C49-B13C-454D-BB72-EC00DB08C850}" srcOrd="0" destOrd="0" presId="urn:microsoft.com/office/officeart/2005/8/layout/hList1"/>
    <dgm:cxn modelId="{617E580C-1F5F-437B-88F5-6FB95B48A412}" type="presParOf" srcId="{77B53C49-B13C-454D-BB72-EC00DB08C850}" destId="{194B1F2D-F48A-4697-9D48-AF7A9B6B38AE}" srcOrd="0" destOrd="0" presId="urn:microsoft.com/office/officeart/2005/8/layout/hList1"/>
    <dgm:cxn modelId="{E9C48860-B01B-4C61-8115-FD167434723A}" type="presParOf" srcId="{77B53C49-B13C-454D-BB72-EC00DB08C850}" destId="{67059DA2-4151-4C15-A72A-09A9C0819EFC}" srcOrd="1" destOrd="0" presId="urn:microsoft.com/office/officeart/2005/8/layout/hList1"/>
    <dgm:cxn modelId="{E77B7E7D-CC0A-4EB8-AAC8-6DFC3DFF70C4}" type="presParOf" srcId="{F64D59C5-3906-4420-B5CC-1B95D624E3B8}" destId="{95A4EF55-4311-4803-B54B-3D850FECD49F}" srcOrd="1" destOrd="0" presId="urn:microsoft.com/office/officeart/2005/8/layout/hList1"/>
    <dgm:cxn modelId="{A847BE28-BFD0-474C-B68B-B79067C95B81}" type="presParOf" srcId="{F64D59C5-3906-4420-B5CC-1B95D624E3B8}" destId="{7A5FC505-9987-43D7-9029-83A70B89D8C9}" srcOrd="2" destOrd="0" presId="urn:microsoft.com/office/officeart/2005/8/layout/hList1"/>
    <dgm:cxn modelId="{68AE4211-C108-4673-AC76-7A9CF16F8368}" type="presParOf" srcId="{7A5FC505-9987-43D7-9029-83A70B89D8C9}" destId="{AB70565A-70FF-46A8-B802-D2FA2FD35EC7}" srcOrd="0" destOrd="0" presId="urn:microsoft.com/office/officeart/2005/8/layout/hList1"/>
    <dgm:cxn modelId="{886E0B23-1B6D-4445-8DD1-92A00A6A5C2B}" type="presParOf" srcId="{7A5FC505-9987-43D7-9029-83A70B89D8C9}" destId="{B93D1A3B-E858-44EE-913D-5F8F426CDA6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E201A6-21AA-4F7C-8AE9-945190CC42A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29CAC9-BF7E-48B3-8F49-47292F5280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experimental outlook</a:t>
          </a:r>
        </a:p>
      </dgm:t>
    </dgm:pt>
    <dgm:pt modelId="{615FB0DA-6FA1-4D52-B688-91637F17E028}" type="parTrans" cxnId="{12D6EB5C-939B-4FB4-9B5C-D77D97FA943E}">
      <dgm:prSet/>
      <dgm:spPr/>
      <dgm:t>
        <a:bodyPr/>
        <a:lstStyle/>
        <a:p>
          <a:endParaRPr lang="en-US"/>
        </a:p>
      </dgm:t>
    </dgm:pt>
    <dgm:pt modelId="{1F2D308D-ED6F-459B-BA9C-D72A44A741B7}" type="sibTrans" cxnId="{12D6EB5C-939B-4FB4-9B5C-D77D97FA943E}">
      <dgm:prSet/>
      <dgm:spPr/>
      <dgm:t>
        <a:bodyPr/>
        <a:lstStyle/>
        <a:p>
          <a:endParaRPr lang="en-US"/>
        </a:p>
      </dgm:t>
    </dgm:pt>
    <dgm:pt modelId="{EFF19D6E-CAA3-4013-8E99-9AAC1DA1753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Why phonons + DM</a:t>
          </a:r>
        </a:p>
      </dgm:t>
    </dgm:pt>
    <dgm:pt modelId="{763C0651-D690-4D6E-B9AE-B6A96441470D}" type="parTrans" cxnId="{2C40E7CF-04D4-4008-9CCF-B1CCAA877DE5}">
      <dgm:prSet/>
      <dgm:spPr/>
      <dgm:t>
        <a:bodyPr/>
        <a:lstStyle/>
        <a:p>
          <a:endParaRPr lang="en-US"/>
        </a:p>
      </dgm:t>
    </dgm:pt>
    <dgm:pt modelId="{DF475333-712A-478B-B1D8-0DB2FCCB51F2}" type="sibTrans" cxnId="{2C40E7CF-04D4-4008-9CCF-B1CCAA877DE5}">
      <dgm:prSet/>
      <dgm:spPr/>
      <dgm:t>
        <a:bodyPr/>
        <a:lstStyle/>
        <a:p>
          <a:endParaRPr lang="en-US"/>
        </a:p>
      </dgm:t>
    </dgm:pt>
    <dgm:pt modelId="{43A62468-C7D6-4CF2-8AFA-B3C86170708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Derivation of Multiphonon scattering</a:t>
          </a:r>
        </a:p>
      </dgm:t>
    </dgm:pt>
    <dgm:pt modelId="{09CB1B7C-655D-411A-ACAD-019453E331E0}" type="parTrans" cxnId="{A8448499-BC13-4C28-B596-93D3EC37ADE4}">
      <dgm:prSet/>
      <dgm:spPr/>
      <dgm:t>
        <a:bodyPr/>
        <a:lstStyle/>
        <a:p>
          <a:endParaRPr lang="en-US"/>
        </a:p>
      </dgm:t>
    </dgm:pt>
    <dgm:pt modelId="{887A040E-9ABB-4560-A398-B2CAA7670582}" type="sibTrans" cxnId="{A8448499-BC13-4C28-B596-93D3EC37ADE4}">
      <dgm:prSet/>
      <dgm:spPr/>
      <dgm:t>
        <a:bodyPr/>
        <a:lstStyle/>
        <a:p>
          <a:endParaRPr lang="en-US"/>
        </a:p>
      </dgm:t>
    </dgm:pt>
    <dgm:pt modelId="{66B724E0-8D8E-46E8-B9D8-FE805F8259E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Results!</a:t>
          </a:r>
        </a:p>
      </dgm:t>
    </dgm:pt>
    <dgm:pt modelId="{67D623A5-34D6-480E-9341-AD173028268C}" type="parTrans" cxnId="{72943C42-7847-444C-95DE-5FF7B77D886A}">
      <dgm:prSet/>
      <dgm:spPr/>
      <dgm:t>
        <a:bodyPr/>
        <a:lstStyle/>
        <a:p>
          <a:endParaRPr lang="en-US"/>
        </a:p>
      </dgm:t>
    </dgm:pt>
    <dgm:pt modelId="{D8267B9D-F316-4D40-BF31-D6DDBFEA7FE0}" type="sibTrans" cxnId="{72943C42-7847-444C-95DE-5FF7B77D886A}">
      <dgm:prSet/>
      <dgm:spPr/>
      <dgm:t>
        <a:bodyPr/>
        <a:lstStyle/>
        <a:p>
          <a:endParaRPr lang="en-US"/>
        </a:p>
      </dgm:t>
    </dgm:pt>
    <dgm:pt modelId="{54BF09F5-09DC-443E-9DAD-0A27285EFA35}" type="pres">
      <dgm:prSet presAssocID="{FAE201A6-21AA-4F7C-8AE9-945190CC42A4}" presName="root" presStyleCnt="0">
        <dgm:presLayoutVars>
          <dgm:dir/>
          <dgm:resizeHandles val="exact"/>
        </dgm:presLayoutVars>
      </dgm:prSet>
      <dgm:spPr/>
    </dgm:pt>
    <dgm:pt modelId="{103BDFCE-B9A1-47DA-9962-B9CAF34F6BB1}" type="pres">
      <dgm:prSet presAssocID="{4D29CAC9-BF7E-48B3-8F49-47292F528070}" presName="compNode" presStyleCnt="0"/>
      <dgm:spPr/>
    </dgm:pt>
    <dgm:pt modelId="{41869650-5EB5-4F11-8569-F8893929EA05}" type="pres">
      <dgm:prSet presAssocID="{4D29CAC9-BF7E-48B3-8F49-47292F528070}" presName="bgRect" presStyleLbl="bgShp" presStyleIdx="0" presStyleCnt="4"/>
      <dgm:spPr>
        <a:solidFill>
          <a:schemeClr val="accent2">
            <a:lumMod val="60000"/>
            <a:lumOff val="40000"/>
          </a:schemeClr>
        </a:solidFill>
      </dgm:spPr>
    </dgm:pt>
    <dgm:pt modelId="{AC7B9FAB-E5AD-44EF-BAEE-3741716CBF19}" type="pres">
      <dgm:prSet presAssocID="{4D29CAC9-BF7E-48B3-8F49-47292F52807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1 with solid fill"/>
        </a:ext>
      </dgm:extLst>
    </dgm:pt>
    <dgm:pt modelId="{A4834D6E-FAF8-4436-99DA-AF7BC92E6C11}" type="pres">
      <dgm:prSet presAssocID="{4D29CAC9-BF7E-48B3-8F49-47292F528070}" presName="spaceRect" presStyleCnt="0"/>
      <dgm:spPr/>
    </dgm:pt>
    <dgm:pt modelId="{CC50F39C-B2FD-48DD-A9DE-2D22CB0DBAFA}" type="pres">
      <dgm:prSet presAssocID="{4D29CAC9-BF7E-48B3-8F49-47292F528070}" presName="parTx" presStyleLbl="revTx" presStyleIdx="0" presStyleCnt="4">
        <dgm:presLayoutVars>
          <dgm:chMax val="0"/>
          <dgm:chPref val="0"/>
        </dgm:presLayoutVars>
      </dgm:prSet>
      <dgm:spPr/>
    </dgm:pt>
    <dgm:pt modelId="{39FAAA25-6790-43D0-95D5-400465AA5B4D}" type="pres">
      <dgm:prSet presAssocID="{1F2D308D-ED6F-459B-BA9C-D72A44A741B7}" presName="sibTrans" presStyleCnt="0"/>
      <dgm:spPr/>
    </dgm:pt>
    <dgm:pt modelId="{5F39DB5C-BFB1-4AC7-A0BA-25F1155B4FFD}" type="pres">
      <dgm:prSet presAssocID="{EFF19D6E-CAA3-4013-8E99-9AAC1DA17536}" presName="compNode" presStyleCnt="0"/>
      <dgm:spPr/>
    </dgm:pt>
    <dgm:pt modelId="{E44E5BBA-0640-4068-BBD3-A48933FCD3F9}" type="pres">
      <dgm:prSet presAssocID="{EFF19D6E-CAA3-4013-8E99-9AAC1DA17536}" presName="bgRect" presStyleLbl="bgShp" presStyleIdx="1" presStyleCnt="4"/>
      <dgm:spPr>
        <a:solidFill>
          <a:schemeClr val="accent2">
            <a:lumMod val="60000"/>
            <a:lumOff val="40000"/>
          </a:schemeClr>
        </a:solidFill>
      </dgm:spPr>
    </dgm:pt>
    <dgm:pt modelId="{3382B207-FEFC-4D9C-93E6-2D22188ED51A}" type="pres">
      <dgm:prSet presAssocID="{EFF19D6E-CAA3-4013-8E99-9AAC1DA1753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with solid fill"/>
        </a:ext>
      </dgm:extLst>
    </dgm:pt>
    <dgm:pt modelId="{1419A4D6-35D8-4A0E-8825-EA9A03F03E8D}" type="pres">
      <dgm:prSet presAssocID="{EFF19D6E-CAA3-4013-8E99-9AAC1DA17536}" presName="spaceRect" presStyleCnt="0"/>
      <dgm:spPr/>
    </dgm:pt>
    <dgm:pt modelId="{84DACABC-7DC4-44CD-B0F7-742830DC490B}" type="pres">
      <dgm:prSet presAssocID="{EFF19D6E-CAA3-4013-8E99-9AAC1DA17536}" presName="parTx" presStyleLbl="revTx" presStyleIdx="1" presStyleCnt="4">
        <dgm:presLayoutVars>
          <dgm:chMax val="0"/>
          <dgm:chPref val="0"/>
        </dgm:presLayoutVars>
      </dgm:prSet>
      <dgm:spPr/>
    </dgm:pt>
    <dgm:pt modelId="{E49D77E1-0D40-47D8-8A1B-36A4B6F25D56}" type="pres">
      <dgm:prSet presAssocID="{DF475333-712A-478B-B1D8-0DB2FCCB51F2}" presName="sibTrans" presStyleCnt="0"/>
      <dgm:spPr/>
    </dgm:pt>
    <dgm:pt modelId="{A97B90D9-53B8-47D4-9751-CB6B6553BA76}" type="pres">
      <dgm:prSet presAssocID="{43A62468-C7D6-4CF2-8AFA-B3C86170708E}" presName="compNode" presStyleCnt="0"/>
      <dgm:spPr/>
    </dgm:pt>
    <dgm:pt modelId="{F5CA0E61-DF6C-450F-ADF7-E11A56CA4095}" type="pres">
      <dgm:prSet presAssocID="{43A62468-C7D6-4CF2-8AFA-B3C86170708E}" presName="bgRect" presStyleLbl="bgShp" presStyleIdx="2" presStyleCnt="4"/>
      <dgm:spPr>
        <a:solidFill>
          <a:schemeClr val="accent2">
            <a:lumMod val="60000"/>
            <a:lumOff val="40000"/>
          </a:schemeClr>
        </a:solidFill>
        <a:ln w="38100">
          <a:solidFill>
            <a:schemeClr val="accent2">
              <a:lumMod val="75000"/>
            </a:schemeClr>
          </a:solidFill>
        </a:ln>
      </dgm:spPr>
    </dgm:pt>
    <dgm:pt modelId="{E5D10F24-CF61-48FA-B40E-761F22F0A599}" type="pres">
      <dgm:prSet presAssocID="{43A62468-C7D6-4CF2-8AFA-B3C86170708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3 with solid fill"/>
        </a:ext>
      </dgm:extLst>
    </dgm:pt>
    <dgm:pt modelId="{208DDBB3-176E-4818-B523-E10721DBEF08}" type="pres">
      <dgm:prSet presAssocID="{43A62468-C7D6-4CF2-8AFA-B3C86170708E}" presName="spaceRect" presStyleCnt="0"/>
      <dgm:spPr/>
    </dgm:pt>
    <dgm:pt modelId="{328D65DA-B0DC-4648-AC7D-67D099CB945B}" type="pres">
      <dgm:prSet presAssocID="{43A62468-C7D6-4CF2-8AFA-B3C86170708E}" presName="parTx" presStyleLbl="revTx" presStyleIdx="2" presStyleCnt="4">
        <dgm:presLayoutVars>
          <dgm:chMax val="0"/>
          <dgm:chPref val="0"/>
        </dgm:presLayoutVars>
      </dgm:prSet>
      <dgm:spPr/>
    </dgm:pt>
    <dgm:pt modelId="{61422C57-D6CA-4AE6-9907-FAB9AACE8D53}" type="pres">
      <dgm:prSet presAssocID="{887A040E-9ABB-4560-A398-B2CAA7670582}" presName="sibTrans" presStyleCnt="0"/>
      <dgm:spPr/>
    </dgm:pt>
    <dgm:pt modelId="{EA39EC25-6EAB-4511-8B3C-C9D8BC2CBC32}" type="pres">
      <dgm:prSet presAssocID="{66B724E0-8D8E-46E8-B9D8-FE805F8259EE}" presName="compNode" presStyleCnt="0"/>
      <dgm:spPr/>
    </dgm:pt>
    <dgm:pt modelId="{0B1CA14F-8D70-4A8D-A596-3B792FDAE904}" type="pres">
      <dgm:prSet presAssocID="{66B724E0-8D8E-46E8-B9D8-FE805F8259EE}" presName="bgRect" presStyleLbl="bgShp" presStyleIdx="3" presStyleCnt="4"/>
      <dgm:spPr/>
    </dgm:pt>
    <dgm:pt modelId="{6A25DED7-176D-4F7E-BD7F-CFC2A474E953}" type="pres">
      <dgm:prSet presAssocID="{66B724E0-8D8E-46E8-B9D8-FE805F8259E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4 with solid fill"/>
        </a:ext>
      </dgm:extLst>
    </dgm:pt>
    <dgm:pt modelId="{57575D8F-C366-4FBB-ABA7-9BF651751448}" type="pres">
      <dgm:prSet presAssocID="{66B724E0-8D8E-46E8-B9D8-FE805F8259EE}" presName="spaceRect" presStyleCnt="0"/>
      <dgm:spPr/>
    </dgm:pt>
    <dgm:pt modelId="{37558785-607D-43B6-93C8-50D0858CEB8E}" type="pres">
      <dgm:prSet presAssocID="{66B724E0-8D8E-46E8-B9D8-FE805F8259E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F32F513-0188-4F8F-8405-93D5A6BE4059}" type="presOf" srcId="{EFF19D6E-CAA3-4013-8E99-9AAC1DA17536}" destId="{84DACABC-7DC4-44CD-B0F7-742830DC490B}" srcOrd="0" destOrd="0" presId="urn:microsoft.com/office/officeart/2018/2/layout/IconVerticalSolidList"/>
    <dgm:cxn modelId="{95D43917-43D5-4995-883B-598F5FD9CBAF}" type="presOf" srcId="{4D29CAC9-BF7E-48B3-8F49-47292F528070}" destId="{CC50F39C-B2FD-48DD-A9DE-2D22CB0DBAFA}" srcOrd="0" destOrd="0" presId="urn:microsoft.com/office/officeart/2018/2/layout/IconVerticalSolidList"/>
    <dgm:cxn modelId="{38ED1D2C-7456-4935-A73C-15B50029C27E}" type="presOf" srcId="{66B724E0-8D8E-46E8-B9D8-FE805F8259EE}" destId="{37558785-607D-43B6-93C8-50D0858CEB8E}" srcOrd="0" destOrd="0" presId="urn:microsoft.com/office/officeart/2018/2/layout/IconVerticalSolidList"/>
    <dgm:cxn modelId="{12D6EB5C-939B-4FB4-9B5C-D77D97FA943E}" srcId="{FAE201A6-21AA-4F7C-8AE9-945190CC42A4}" destId="{4D29CAC9-BF7E-48B3-8F49-47292F528070}" srcOrd="0" destOrd="0" parTransId="{615FB0DA-6FA1-4D52-B688-91637F17E028}" sibTransId="{1F2D308D-ED6F-459B-BA9C-D72A44A741B7}"/>
    <dgm:cxn modelId="{72943C42-7847-444C-95DE-5FF7B77D886A}" srcId="{FAE201A6-21AA-4F7C-8AE9-945190CC42A4}" destId="{66B724E0-8D8E-46E8-B9D8-FE805F8259EE}" srcOrd="3" destOrd="0" parTransId="{67D623A5-34D6-480E-9341-AD173028268C}" sibTransId="{D8267B9D-F316-4D40-BF31-D6DDBFEA7FE0}"/>
    <dgm:cxn modelId="{310F304A-46E4-456B-BE48-4978C529E1B4}" type="presOf" srcId="{FAE201A6-21AA-4F7C-8AE9-945190CC42A4}" destId="{54BF09F5-09DC-443E-9DAD-0A27285EFA35}" srcOrd="0" destOrd="0" presId="urn:microsoft.com/office/officeart/2018/2/layout/IconVerticalSolidList"/>
    <dgm:cxn modelId="{A8448499-BC13-4C28-B596-93D3EC37ADE4}" srcId="{FAE201A6-21AA-4F7C-8AE9-945190CC42A4}" destId="{43A62468-C7D6-4CF2-8AFA-B3C86170708E}" srcOrd="2" destOrd="0" parTransId="{09CB1B7C-655D-411A-ACAD-019453E331E0}" sibTransId="{887A040E-9ABB-4560-A398-B2CAA7670582}"/>
    <dgm:cxn modelId="{2C40E7CF-04D4-4008-9CCF-B1CCAA877DE5}" srcId="{FAE201A6-21AA-4F7C-8AE9-945190CC42A4}" destId="{EFF19D6E-CAA3-4013-8E99-9AAC1DA17536}" srcOrd="1" destOrd="0" parTransId="{763C0651-D690-4D6E-B9AE-B6A96441470D}" sibTransId="{DF475333-712A-478B-B1D8-0DB2FCCB51F2}"/>
    <dgm:cxn modelId="{29632EEE-95FE-45AF-8BF9-07FBD474153A}" type="presOf" srcId="{43A62468-C7D6-4CF2-8AFA-B3C86170708E}" destId="{328D65DA-B0DC-4648-AC7D-67D099CB945B}" srcOrd="0" destOrd="0" presId="urn:microsoft.com/office/officeart/2018/2/layout/IconVerticalSolidList"/>
    <dgm:cxn modelId="{FC988B76-5965-4F28-A9F0-A324C92C01F2}" type="presParOf" srcId="{54BF09F5-09DC-443E-9DAD-0A27285EFA35}" destId="{103BDFCE-B9A1-47DA-9962-B9CAF34F6BB1}" srcOrd="0" destOrd="0" presId="urn:microsoft.com/office/officeart/2018/2/layout/IconVerticalSolidList"/>
    <dgm:cxn modelId="{CD1CC053-2A32-4FAD-8F6B-46565DD540AD}" type="presParOf" srcId="{103BDFCE-B9A1-47DA-9962-B9CAF34F6BB1}" destId="{41869650-5EB5-4F11-8569-F8893929EA05}" srcOrd="0" destOrd="0" presId="urn:microsoft.com/office/officeart/2018/2/layout/IconVerticalSolidList"/>
    <dgm:cxn modelId="{021E196F-C727-4F0E-A4DC-4986F0C8FBE8}" type="presParOf" srcId="{103BDFCE-B9A1-47DA-9962-B9CAF34F6BB1}" destId="{AC7B9FAB-E5AD-44EF-BAEE-3741716CBF19}" srcOrd="1" destOrd="0" presId="urn:microsoft.com/office/officeart/2018/2/layout/IconVerticalSolidList"/>
    <dgm:cxn modelId="{14584028-DDB2-4DED-B453-C5E528219F86}" type="presParOf" srcId="{103BDFCE-B9A1-47DA-9962-B9CAF34F6BB1}" destId="{A4834D6E-FAF8-4436-99DA-AF7BC92E6C11}" srcOrd="2" destOrd="0" presId="urn:microsoft.com/office/officeart/2018/2/layout/IconVerticalSolidList"/>
    <dgm:cxn modelId="{D62D33DE-08CE-4C57-950E-9C403BD4DC5F}" type="presParOf" srcId="{103BDFCE-B9A1-47DA-9962-B9CAF34F6BB1}" destId="{CC50F39C-B2FD-48DD-A9DE-2D22CB0DBAFA}" srcOrd="3" destOrd="0" presId="urn:microsoft.com/office/officeart/2018/2/layout/IconVerticalSolidList"/>
    <dgm:cxn modelId="{44E6332F-CB11-4E72-A724-0819FBB74FD8}" type="presParOf" srcId="{54BF09F5-09DC-443E-9DAD-0A27285EFA35}" destId="{39FAAA25-6790-43D0-95D5-400465AA5B4D}" srcOrd="1" destOrd="0" presId="urn:microsoft.com/office/officeart/2018/2/layout/IconVerticalSolidList"/>
    <dgm:cxn modelId="{5A78CC03-1FED-4CAB-83E5-D00A217DE48C}" type="presParOf" srcId="{54BF09F5-09DC-443E-9DAD-0A27285EFA35}" destId="{5F39DB5C-BFB1-4AC7-A0BA-25F1155B4FFD}" srcOrd="2" destOrd="0" presId="urn:microsoft.com/office/officeart/2018/2/layout/IconVerticalSolidList"/>
    <dgm:cxn modelId="{C9EAB581-5F46-4D56-B9E3-F017F4813A87}" type="presParOf" srcId="{5F39DB5C-BFB1-4AC7-A0BA-25F1155B4FFD}" destId="{E44E5BBA-0640-4068-BBD3-A48933FCD3F9}" srcOrd="0" destOrd="0" presId="urn:microsoft.com/office/officeart/2018/2/layout/IconVerticalSolidList"/>
    <dgm:cxn modelId="{BBA40D5F-CCAC-4DB1-BC81-F703333A876E}" type="presParOf" srcId="{5F39DB5C-BFB1-4AC7-A0BA-25F1155B4FFD}" destId="{3382B207-FEFC-4D9C-93E6-2D22188ED51A}" srcOrd="1" destOrd="0" presId="urn:microsoft.com/office/officeart/2018/2/layout/IconVerticalSolidList"/>
    <dgm:cxn modelId="{62E9CAF7-3027-4DF5-B2C4-76B2163CA089}" type="presParOf" srcId="{5F39DB5C-BFB1-4AC7-A0BA-25F1155B4FFD}" destId="{1419A4D6-35D8-4A0E-8825-EA9A03F03E8D}" srcOrd="2" destOrd="0" presId="urn:microsoft.com/office/officeart/2018/2/layout/IconVerticalSolidList"/>
    <dgm:cxn modelId="{D1AF168F-7A24-4446-80C2-5C716130FAF6}" type="presParOf" srcId="{5F39DB5C-BFB1-4AC7-A0BA-25F1155B4FFD}" destId="{84DACABC-7DC4-44CD-B0F7-742830DC490B}" srcOrd="3" destOrd="0" presId="urn:microsoft.com/office/officeart/2018/2/layout/IconVerticalSolidList"/>
    <dgm:cxn modelId="{6697871C-868B-4145-9640-E5D98DCBDFBD}" type="presParOf" srcId="{54BF09F5-09DC-443E-9DAD-0A27285EFA35}" destId="{E49D77E1-0D40-47D8-8A1B-36A4B6F25D56}" srcOrd="3" destOrd="0" presId="urn:microsoft.com/office/officeart/2018/2/layout/IconVerticalSolidList"/>
    <dgm:cxn modelId="{A191A36E-4DBD-4A83-BAAC-33EC4789DC8F}" type="presParOf" srcId="{54BF09F5-09DC-443E-9DAD-0A27285EFA35}" destId="{A97B90D9-53B8-47D4-9751-CB6B6553BA76}" srcOrd="4" destOrd="0" presId="urn:microsoft.com/office/officeart/2018/2/layout/IconVerticalSolidList"/>
    <dgm:cxn modelId="{A3BF4D3C-AD57-437C-9130-68C9FB31DA0E}" type="presParOf" srcId="{A97B90D9-53B8-47D4-9751-CB6B6553BA76}" destId="{F5CA0E61-DF6C-450F-ADF7-E11A56CA4095}" srcOrd="0" destOrd="0" presId="urn:microsoft.com/office/officeart/2018/2/layout/IconVerticalSolidList"/>
    <dgm:cxn modelId="{196E5E29-DE4D-419A-BA3F-5D10ADCEAE68}" type="presParOf" srcId="{A97B90D9-53B8-47D4-9751-CB6B6553BA76}" destId="{E5D10F24-CF61-48FA-B40E-761F22F0A599}" srcOrd="1" destOrd="0" presId="urn:microsoft.com/office/officeart/2018/2/layout/IconVerticalSolidList"/>
    <dgm:cxn modelId="{28591D02-BE83-4182-AAAA-B8C3C3F1B46B}" type="presParOf" srcId="{A97B90D9-53B8-47D4-9751-CB6B6553BA76}" destId="{208DDBB3-176E-4818-B523-E10721DBEF08}" srcOrd="2" destOrd="0" presId="urn:microsoft.com/office/officeart/2018/2/layout/IconVerticalSolidList"/>
    <dgm:cxn modelId="{DFF8AD18-5AC7-42A1-B904-9A2C3C41F024}" type="presParOf" srcId="{A97B90D9-53B8-47D4-9751-CB6B6553BA76}" destId="{328D65DA-B0DC-4648-AC7D-67D099CB945B}" srcOrd="3" destOrd="0" presId="urn:microsoft.com/office/officeart/2018/2/layout/IconVerticalSolidList"/>
    <dgm:cxn modelId="{37F2B768-673F-4E87-B18C-97476512A547}" type="presParOf" srcId="{54BF09F5-09DC-443E-9DAD-0A27285EFA35}" destId="{61422C57-D6CA-4AE6-9907-FAB9AACE8D53}" srcOrd="5" destOrd="0" presId="urn:microsoft.com/office/officeart/2018/2/layout/IconVerticalSolidList"/>
    <dgm:cxn modelId="{4DD88D1B-6A9A-4B64-AE27-BF255FD15509}" type="presParOf" srcId="{54BF09F5-09DC-443E-9DAD-0A27285EFA35}" destId="{EA39EC25-6EAB-4511-8B3C-C9D8BC2CBC32}" srcOrd="6" destOrd="0" presId="urn:microsoft.com/office/officeart/2018/2/layout/IconVerticalSolidList"/>
    <dgm:cxn modelId="{995F2985-5A2E-442E-A908-C028C79A00F5}" type="presParOf" srcId="{EA39EC25-6EAB-4511-8B3C-C9D8BC2CBC32}" destId="{0B1CA14F-8D70-4A8D-A596-3B792FDAE904}" srcOrd="0" destOrd="0" presId="urn:microsoft.com/office/officeart/2018/2/layout/IconVerticalSolidList"/>
    <dgm:cxn modelId="{76216F20-49CE-43E2-B534-2D9244F60CAF}" type="presParOf" srcId="{EA39EC25-6EAB-4511-8B3C-C9D8BC2CBC32}" destId="{6A25DED7-176D-4F7E-BD7F-CFC2A474E953}" srcOrd="1" destOrd="0" presId="urn:microsoft.com/office/officeart/2018/2/layout/IconVerticalSolidList"/>
    <dgm:cxn modelId="{CF469A9E-B1C9-4ACD-8598-A12D1363C452}" type="presParOf" srcId="{EA39EC25-6EAB-4511-8B3C-C9D8BC2CBC32}" destId="{57575D8F-C366-4FBB-ABA7-9BF651751448}" srcOrd="2" destOrd="0" presId="urn:microsoft.com/office/officeart/2018/2/layout/IconVerticalSolidList"/>
    <dgm:cxn modelId="{C30E0D4D-09C7-4411-8D61-3DD25E9E26DD}" type="presParOf" srcId="{EA39EC25-6EAB-4511-8B3C-C9D8BC2CBC32}" destId="{37558785-607D-43B6-93C8-50D0858CEB8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584533-4266-49C4-8A64-E9E0DBBE63C5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DDCB54-009F-43DB-86DA-EC9B779C059B}">
      <dgm:prSet phldrT="[Text]"/>
      <dgm:spPr/>
      <dgm:t>
        <a:bodyPr/>
        <a:lstStyle/>
        <a:p>
          <a:r>
            <a:rPr lang="en-US" dirty="0"/>
            <a:t>Nuclear Spin Polarized</a:t>
          </a:r>
        </a:p>
      </dgm:t>
    </dgm:pt>
    <dgm:pt modelId="{062C74A0-71FB-4733-956B-419AD4FD657B}" type="parTrans" cxnId="{619A4196-870B-4577-9B23-9098E385AB4B}">
      <dgm:prSet/>
      <dgm:spPr/>
      <dgm:t>
        <a:bodyPr/>
        <a:lstStyle/>
        <a:p>
          <a:endParaRPr lang="en-US"/>
        </a:p>
      </dgm:t>
    </dgm:pt>
    <dgm:pt modelId="{6C2DDEFD-7DDC-4714-A472-875906B6DE1C}" type="sibTrans" cxnId="{619A4196-870B-4577-9B23-9098E385AB4B}">
      <dgm:prSet/>
      <dgm:spPr/>
      <dgm:t>
        <a:bodyPr/>
        <a:lstStyle/>
        <a:p>
          <a:endParaRPr lang="en-US"/>
        </a:p>
      </dgm:t>
    </dgm:pt>
    <dgm:pt modelId="{90A30C93-941A-4E4B-A5A8-3A43EDF44664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None/>
          </a:pPr>
          <a:r>
            <a:rPr lang="en-US" sz="1800" dirty="0"/>
            <a:t>Similar to spin independent case, with a form factor correction</a:t>
          </a:r>
          <a:endParaRPr lang="en-US" sz="1000" dirty="0"/>
        </a:p>
      </dgm:t>
    </dgm:pt>
    <dgm:pt modelId="{09AF6FFD-DA6D-4BC8-A90C-4586C21243BF}" type="parTrans" cxnId="{C1738B1C-3BB2-4DB7-987D-7BADBB72C05A}">
      <dgm:prSet/>
      <dgm:spPr/>
      <dgm:t>
        <a:bodyPr/>
        <a:lstStyle/>
        <a:p>
          <a:endParaRPr lang="en-US"/>
        </a:p>
      </dgm:t>
    </dgm:pt>
    <dgm:pt modelId="{D9C92D8B-0DEA-4A33-9E71-FE2B33A8C1A5}" type="sibTrans" cxnId="{C1738B1C-3BB2-4DB7-987D-7BADBB72C05A}">
      <dgm:prSet/>
      <dgm:spPr/>
      <dgm:t>
        <a:bodyPr/>
        <a:lstStyle/>
        <a:p>
          <a:endParaRPr lang="en-US"/>
        </a:p>
      </dgm:t>
    </dgm:pt>
    <dgm:pt modelId="{DDAE923C-2161-474A-A418-7988EDA7CF52}">
      <dgm:prSet phldrT="[Text]"/>
      <dgm:spPr/>
      <dgm:t>
        <a:bodyPr/>
        <a:lstStyle/>
        <a:p>
          <a:r>
            <a:rPr lang="en-US" dirty="0"/>
            <a:t>Nuclear Spin Unpolarized</a:t>
          </a:r>
        </a:p>
      </dgm:t>
    </dgm:pt>
    <dgm:pt modelId="{948CD58E-307E-434E-BEA9-53AB00778502}" type="parTrans" cxnId="{EF18CE09-7072-488D-8964-E3E3EB121F08}">
      <dgm:prSet/>
      <dgm:spPr/>
      <dgm:t>
        <a:bodyPr/>
        <a:lstStyle/>
        <a:p>
          <a:endParaRPr lang="en-US"/>
        </a:p>
      </dgm:t>
    </dgm:pt>
    <dgm:pt modelId="{80E855A8-C02F-4166-AC00-0721470A2E29}" type="sibTrans" cxnId="{EF18CE09-7072-488D-8964-E3E3EB121F08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4F29BC9-A487-4DC7-916A-FE117CA5C494}">
          <dgm:prSet phldrT="[Text]"/>
          <dgm:spPr/>
          <dgm:t>
            <a:bodyPr/>
            <a:lstStyle/>
            <a:p>
              <a:pPr algn="l"/>
              <a:r>
                <a:rPr lang="en-US" dirty="0"/>
                <a:t>Cross section doesn’t average away:</a:t>
              </a:r>
            </a:p>
            <a:p>
              <a:pPr algn="l"/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ℓ=ℓ′</m:t>
                  </m:r>
                </m:oMath>
              </a14:m>
              <a:r>
                <a:rPr lang="en-US" dirty="0"/>
                <a:t> (incoherent) terms contribute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~ 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⟨</m:t>
                  </m:r>
                  <m:sSubSup>
                    <m:sSub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bSup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e>
                    <m: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sub>
                    <m: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sup>
                  </m:sSubSup>
                  <m:r>
                    <a:rPr lang="en-US" b="0" i="1" smtClean="0">
                      <a:latin typeface="Cambria Math" panose="02040503050406030204" pitchFamily="18" charset="0"/>
                    </a:rPr>
                    <m:t>⟩</m:t>
                  </m:r>
                </m:oMath>
              </a14:m>
              <a:endParaRPr lang="en-US" dirty="0"/>
            </a:p>
            <a:p>
              <a:pPr algn="l"/>
              <a:r>
                <a:rPr lang="en-US" dirty="0"/>
                <a:t>Previous calculation holds! </a:t>
              </a:r>
            </a:p>
          </dgm:t>
        </dgm:pt>
      </mc:Choice>
      <mc:Fallback xmlns="">
        <dgm:pt modelId="{A4F29BC9-A487-4DC7-916A-FE117CA5C494}">
          <dgm:prSet phldrT="[Text]"/>
          <dgm:spPr/>
          <dgm:t>
            <a:bodyPr/>
            <a:lstStyle/>
            <a:p>
              <a:pPr algn="l"/>
              <a:r>
                <a:rPr lang="en-US" dirty="0"/>
                <a:t>Cross section doesn’t average away:</a:t>
              </a:r>
            </a:p>
            <a:p>
              <a:pPr algn="l"/>
              <a:r>
                <a:rPr lang="en-US" b="0" i="0">
                  <a:latin typeface="Cambria Math" panose="02040503050406030204" pitchFamily="18" charset="0"/>
                </a:rPr>
                <a:t>ℓ=ℓ′</a:t>
              </a:r>
              <a:r>
                <a:rPr lang="en-US" dirty="0"/>
                <a:t> (incoherent) terms contribute </a:t>
              </a:r>
              <a:r>
                <a:rPr lang="en-US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~ </a:t>
              </a:r>
              <a:r>
                <a:rPr lang="en-US" b="0" i="0">
                  <a:latin typeface="Cambria Math" panose="02040503050406030204" pitchFamily="18" charset="0"/>
                </a:rPr>
                <a:t>⟨𝑆_𝑁^2⟩</a:t>
              </a:r>
              <a:endParaRPr lang="en-US" dirty="0"/>
            </a:p>
            <a:p>
              <a:pPr algn="l"/>
              <a:r>
                <a:rPr lang="en-US" dirty="0"/>
                <a:t>Previous calculation holds! </a:t>
              </a:r>
            </a:p>
          </dgm:t>
        </dgm:pt>
      </mc:Fallback>
    </mc:AlternateContent>
    <dgm:pt modelId="{BF577B14-DFF8-4E83-9530-835F529942C9}" type="parTrans" cxnId="{03F1C788-6FD5-4C0A-914C-F6FB925479E5}">
      <dgm:prSet/>
      <dgm:spPr/>
      <dgm:t>
        <a:bodyPr/>
        <a:lstStyle/>
        <a:p>
          <a:endParaRPr lang="en-US"/>
        </a:p>
      </dgm:t>
    </dgm:pt>
    <dgm:pt modelId="{CE9A2FA8-DB1D-4E06-AEB6-7EEE444CEB5A}" type="sibTrans" cxnId="{03F1C788-6FD5-4C0A-914C-F6FB925479E5}">
      <dgm:prSet/>
      <dgm:spPr/>
      <dgm:t>
        <a:bodyPr/>
        <a:lstStyle/>
        <a:p>
          <a:endParaRPr lang="en-US"/>
        </a:p>
      </dgm:t>
    </dgm:pt>
    <dgm:pt modelId="{EB2EFDCF-EDE3-4641-B145-42A4008A1FFC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800" dirty="0"/>
            <a:t>(see T. Trickle et. al. 2009.13534)</a:t>
          </a:r>
        </a:p>
      </dgm:t>
    </dgm:pt>
    <dgm:pt modelId="{520D20E0-05F2-4584-B100-F55AB79BA422}" type="parTrans" cxnId="{0FDB4E5A-2EF0-4324-B444-0F285856842E}">
      <dgm:prSet/>
      <dgm:spPr/>
      <dgm:t>
        <a:bodyPr/>
        <a:lstStyle/>
        <a:p>
          <a:endParaRPr lang="en-US"/>
        </a:p>
      </dgm:t>
    </dgm:pt>
    <dgm:pt modelId="{D1B94F15-ECA1-4FE8-9F96-2BE2F238681C}" type="sibTrans" cxnId="{0FDB4E5A-2EF0-4324-B444-0F285856842E}">
      <dgm:prSet/>
      <dgm:spPr/>
      <dgm:t>
        <a:bodyPr/>
        <a:lstStyle/>
        <a:p>
          <a:endParaRPr lang="en-US"/>
        </a:p>
      </dgm:t>
    </dgm:pt>
    <dgm:pt modelId="{29B5EBEC-94C9-4B24-ABD7-838316D07A5F}" type="pres">
      <dgm:prSet presAssocID="{85584533-4266-49C4-8A64-E9E0DBBE63C5}" presName="Name0" presStyleCnt="0">
        <dgm:presLayoutVars>
          <dgm:chMax/>
          <dgm:chPref/>
          <dgm:dir/>
        </dgm:presLayoutVars>
      </dgm:prSet>
      <dgm:spPr/>
    </dgm:pt>
    <dgm:pt modelId="{9A7E3FE7-B2D8-4BE3-B21D-7103E86B01FE}" type="pres">
      <dgm:prSet presAssocID="{F5DDCB54-009F-43DB-86DA-EC9B779C059B}" presName="composite" presStyleCnt="0">
        <dgm:presLayoutVars>
          <dgm:chMax val="1"/>
          <dgm:chPref val="1"/>
        </dgm:presLayoutVars>
      </dgm:prSet>
      <dgm:spPr/>
    </dgm:pt>
    <dgm:pt modelId="{C3400014-4812-4CAA-AA66-EC9C297DFE26}" type="pres">
      <dgm:prSet presAssocID="{F5DDCB54-009F-43DB-86DA-EC9B779C059B}" presName="Accent" presStyleLbl="trAlignAcc1" presStyleIdx="0" presStyleCnt="2">
        <dgm:presLayoutVars>
          <dgm:chMax val="0"/>
          <dgm:chPref val="0"/>
        </dgm:presLayoutVars>
      </dgm:prSet>
      <dgm:spPr/>
    </dgm:pt>
    <dgm:pt modelId="{8FE9F123-EA38-4F0C-B8F2-A1539682ACA2}" type="pres">
      <dgm:prSet presAssocID="{F5DDCB54-009F-43DB-86DA-EC9B779C059B}" presName="Image" presStyleLbl="alignImgPlace1" presStyleIdx="0" presStyleCnt="2" custScaleY="57850" custLinFactNeighborY="-1348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4566E1BB-58CA-4DEA-9B07-6C2B2116EFB9}" type="pres">
      <dgm:prSet presAssocID="{F5DDCB54-009F-43DB-86DA-EC9B779C059B}" presName="ChildComposite" presStyleCnt="0"/>
      <dgm:spPr/>
    </dgm:pt>
    <dgm:pt modelId="{557B178E-D935-4A3F-8FB7-B143D7CCF139}" type="pres">
      <dgm:prSet presAssocID="{F5DDCB54-009F-43DB-86DA-EC9B779C059B}" presName="Child" presStyleLbl="node1" presStyleIdx="0" presStyleCnt="2" custScaleY="273546" custLinFactNeighborY="-55035">
        <dgm:presLayoutVars>
          <dgm:chMax val="0"/>
          <dgm:chPref val="0"/>
          <dgm:bulletEnabled val="1"/>
        </dgm:presLayoutVars>
      </dgm:prSet>
      <dgm:spPr/>
    </dgm:pt>
    <dgm:pt modelId="{08F95AD9-0A98-433C-A759-73A5B02CEEEB}" type="pres">
      <dgm:prSet presAssocID="{F5DDCB54-009F-43DB-86DA-EC9B779C059B}" presName="Parent" presStyleLbl="revTx" presStyleIdx="0" presStyleCnt="2" custLinFactY="-100000" custLinFactNeighborY="-147506">
        <dgm:presLayoutVars>
          <dgm:chMax val="1"/>
          <dgm:chPref val="0"/>
          <dgm:bulletEnabled val="1"/>
        </dgm:presLayoutVars>
      </dgm:prSet>
      <dgm:spPr/>
    </dgm:pt>
    <dgm:pt modelId="{0FDB5B03-3AD2-44D5-81F9-ED2A165DDD2C}" type="pres">
      <dgm:prSet presAssocID="{6C2DDEFD-7DDC-4714-A472-875906B6DE1C}" presName="sibTrans" presStyleCnt="0"/>
      <dgm:spPr/>
    </dgm:pt>
    <dgm:pt modelId="{9985A51E-8D40-41BE-9525-2AE5161B2DB9}" type="pres">
      <dgm:prSet presAssocID="{DDAE923C-2161-474A-A418-7988EDA7CF52}" presName="composite" presStyleCnt="0">
        <dgm:presLayoutVars>
          <dgm:chMax val="1"/>
          <dgm:chPref val="1"/>
        </dgm:presLayoutVars>
      </dgm:prSet>
      <dgm:spPr/>
    </dgm:pt>
    <dgm:pt modelId="{AD3B51CB-E527-49E2-9D9F-8F96D00F6D63}" type="pres">
      <dgm:prSet presAssocID="{DDAE923C-2161-474A-A418-7988EDA7CF52}" presName="Accent" presStyleLbl="trAlignAcc1" presStyleIdx="1" presStyleCnt="2">
        <dgm:presLayoutVars>
          <dgm:chMax val="0"/>
          <dgm:chPref val="0"/>
        </dgm:presLayoutVars>
      </dgm:prSet>
      <dgm:spPr/>
    </dgm:pt>
    <dgm:pt modelId="{5DA21B4B-70D9-4995-9F85-3C6E2699DDD2}" type="pres">
      <dgm:prSet presAssocID="{DDAE923C-2161-474A-A418-7988EDA7CF52}" presName="Image" presStyleLbl="alignImgPlace1" presStyleIdx="1" presStyleCnt="2" custScaleY="57850" custLinFactNeighborY="-1348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C0D9AE0C-DC52-4CDB-96E5-D66E79E666E6}" type="pres">
      <dgm:prSet presAssocID="{DDAE923C-2161-474A-A418-7988EDA7CF52}" presName="ChildComposite" presStyleCnt="0"/>
      <dgm:spPr/>
    </dgm:pt>
    <dgm:pt modelId="{A4A79C9C-238F-4E89-AE5B-3FBD18BB3969}" type="pres">
      <dgm:prSet presAssocID="{DDAE923C-2161-474A-A418-7988EDA7CF52}" presName="Child" presStyleLbl="node1" presStyleIdx="1" presStyleCnt="2" custScaleY="273546" custLinFactNeighborY="-55035">
        <dgm:presLayoutVars>
          <dgm:chMax val="0"/>
          <dgm:chPref val="0"/>
          <dgm:bulletEnabled val="1"/>
        </dgm:presLayoutVars>
      </dgm:prSet>
      <dgm:spPr/>
    </dgm:pt>
    <dgm:pt modelId="{C439A5B7-00C5-46A0-BC5D-5BD046FD69C9}" type="pres">
      <dgm:prSet presAssocID="{DDAE923C-2161-474A-A418-7988EDA7CF52}" presName="Parent" presStyleLbl="revTx" presStyleIdx="1" presStyleCnt="2" custLinFactY="-100000" custLinFactNeighborY="-147506">
        <dgm:presLayoutVars>
          <dgm:chMax val="1"/>
          <dgm:chPref val="0"/>
          <dgm:bulletEnabled val="1"/>
        </dgm:presLayoutVars>
      </dgm:prSet>
      <dgm:spPr/>
    </dgm:pt>
  </dgm:ptLst>
  <dgm:cxnLst>
    <dgm:cxn modelId="{EF18CE09-7072-488D-8964-E3E3EB121F08}" srcId="{85584533-4266-49C4-8A64-E9E0DBBE63C5}" destId="{DDAE923C-2161-474A-A418-7988EDA7CF52}" srcOrd="1" destOrd="0" parTransId="{948CD58E-307E-434E-BEA9-53AB00778502}" sibTransId="{80E855A8-C02F-4166-AC00-0721470A2E29}"/>
    <dgm:cxn modelId="{C1738B1C-3BB2-4DB7-987D-7BADBB72C05A}" srcId="{F5DDCB54-009F-43DB-86DA-EC9B779C059B}" destId="{90A30C93-941A-4E4B-A5A8-3A43EDF44664}" srcOrd="0" destOrd="0" parTransId="{09AF6FFD-DA6D-4BC8-A90C-4586C21243BF}" sibTransId="{D9C92D8B-0DEA-4A33-9E71-FE2B33A8C1A5}"/>
    <dgm:cxn modelId="{6F8CA85B-B1D6-40EF-96C3-71E48665D91D}" type="presOf" srcId="{DDAE923C-2161-474A-A418-7988EDA7CF52}" destId="{C439A5B7-00C5-46A0-BC5D-5BD046FD69C9}" srcOrd="0" destOrd="0" presId="urn:microsoft.com/office/officeart/2008/layout/CaptionedPictures"/>
    <dgm:cxn modelId="{0FDB4E5A-2EF0-4324-B444-0F285856842E}" srcId="{F5DDCB54-009F-43DB-86DA-EC9B779C059B}" destId="{EB2EFDCF-EDE3-4641-B145-42A4008A1FFC}" srcOrd="1" destOrd="0" parTransId="{520D20E0-05F2-4584-B100-F55AB79BA422}" sibTransId="{D1B94F15-ECA1-4FE8-9F96-2BE2F238681C}"/>
    <dgm:cxn modelId="{03F1C788-6FD5-4C0A-914C-F6FB925479E5}" srcId="{DDAE923C-2161-474A-A418-7988EDA7CF52}" destId="{A4F29BC9-A487-4DC7-916A-FE117CA5C494}" srcOrd="0" destOrd="0" parTransId="{BF577B14-DFF8-4E83-9530-835F529942C9}" sibTransId="{CE9A2FA8-DB1D-4E06-AEB6-7EEE444CEB5A}"/>
    <dgm:cxn modelId="{619A4196-870B-4577-9B23-9098E385AB4B}" srcId="{85584533-4266-49C4-8A64-E9E0DBBE63C5}" destId="{F5DDCB54-009F-43DB-86DA-EC9B779C059B}" srcOrd="0" destOrd="0" parTransId="{062C74A0-71FB-4733-956B-419AD4FD657B}" sibTransId="{6C2DDEFD-7DDC-4714-A472-875906B6DE1C}"/>
    <dgm:cxn modelId="{B84603B6-7103-47A6-A595-BE7010DC0683}" type="presOf" srcId="{EB2EFDCF-EDE3-4641-B145-42A4008A1FFC}" destId="{557B178E-D935-4A3F-8FB7-B143D7CCF139}" srcOrd="0" destOrd="1" presId="urn:microsoft.com/office/officeart/2008/layout/CaptionedPictures"/>
    <dgm:cxn modelId="{4604D5C5-D5AC-4384-94CC-1FBD7BB6AA39}" type="presOf" srcId="{A4F29BC9-A487-4DC7-916A-FE117CA5C494}" destId="{A4A79C9C-238F-4E89-AE5B-3FBD18BB3969}" srcOrd="0" destOrd="0" presId="urn:microsoft.com/office/officeart/2008/layout/CaptionedPictures"/>
    <dgm:cxn modelId="{6AD050CE-CBEB-4072-B152-08A248B9C4B3}" type="presOf" srcId="{90A30C93-941A-4E4B-A5A8-3A43EDF44664}" destId="{557B178E-D935-4A3F-8FB7-B143D7CCF139}" srcOrd="0" destOrd="0" presId="urn:microsoft.com/office/officeart/2008/layout/CaptionedPictures"/>
    <dgm:cxn modelId="{DA0FE3E8-E51F-414E-AB85-9945D1C4D9E2}" type="presOf" srcId="{85584533-4266-49C4-8A64-E9E0DBBE63C5}" destId="{29B5EBEC-94C9-4B24-ABD7-838316D07A5F}" srcOrd="0" destOrd="0" presId="urn:microsoft.com/office/officeart/2008/layout/CaptionedPictures"/>
    <dgm:cxn modelId="{C16760F8-D98F-4577-B0CA-567F32FB0E69}" type="presOf" srcId="{F5DDCB54-009F-43DB-86DA-EC9B779C059B}" destId="{08F95AD9-0A98-433C-A759-73A5B02CEEEB}" srcOrd="0" destOrd="0" presId="urn:microsoft.com/office/officeart/2008/layout/CaptionedPictures"/>
    <dgm:cxn modelId="{53F84D40-A703-4C4D-839F-6BEB9C1C6A43}" type="presParOf" srcId="{29B5EBEC-94C9-4B24-ABD7-838316D07A5F}" destId="{9A7E3FE7-B2D8-4BE3-B21D-7103E86B01FE}" srcOrd="0" destOrd="0" presId="urn:microsoft.com/office/officeart/2008/layout/CaptionedPictures"/>
    <dgm:cxn modelId="{6F1C36DE-2A8C-4B2B-A2BF-7921E7C2B106}" type="presParOf" srcId="{9A7E3FE7-B2D8-4BE3-B21D-7103E86B01FE}" destId="{C3400014-4812-4CAA-AA66-EC9C297DFE26}" srcOrd="0" destOrd="0" presId="urn:microsoft.com/office/officeart/2008/layout/CaptionedPictures"/>
    <dgm:cxn modelId="{BF808E19-8212-4E5B-BD9B-9CDD7E96C985}" type="presParOf" srcId="{9A7E3FE7-B2D8-4BE3-B21D-7103E86B01FE}" destId="{8FE9F123-EA38-4F0C-B8F2-A1539682ACA2}" srcOrd="1" destOrd="0" presId="urn:microsoft.com/office/officeart/2008/layout/CaptionedPictures"/>
    <dgm:cxn modelId="{6980C8D0-DE1D-494E-A702-EF5288D5CD41}" type="presParOf" srcId="{9A7E3FE7-B2D8-4BE3-B21D-7103E86B01FE}" destId="{4566E1BB-58CA-4DEA-9B07-6C2B2116EFB9}" srcOrd="2" destOrd="0" presId="urn:microsoft.com/office/officeart/2008/layout/CaptionedPictures"/>
    <dgm:cxn modelId="{C8079FC0-A896-4D3E-9B67-4DE6E886A341}" type="presParOf" srcId="{4566E1BB-58CA-4DEA-9B07-6C2B2116EFB9}" destId="{557B178E-D935-4A3F-8FB7-B143D7CCF139}" srcOrd="0" destOrd="0" presId="urn:microsoft.com/office/officeart/2008/layout/CaptionedPictures"/>
    <dgm:cxn modelId="{BB2AFC2D-020C-42BF-B9B5-1B6B7F55E6CB}" type="presParOf" srcId="{4566E1BB-58CA-4DEA-9B07-6C2B2116EFB9}" destId="{08F95AD9-0A98-433C-A759-73A5B02CEEEB}" srcOrd="1" destOrd="0" presId="urn:microsoft.com/office/officeart/2008/layout/CaptionedPictures"/>
    <dgm:cxn modelId="{AAF4252C-BC82-4944-82B4-5D11B2CFD394}" type="presParOf" srcId="{29B5EBEC-94C9-4B24-ABD7-838316D07A5F}" destId="{0FDB5B03-3AD2-44D5-81F9-ED2A165DDD2C}" srcOrd="1" destOrd="0" presId="urn:microsoft.com/office/officeart/2008/layout/CaptionedPictures"/>
    <dgm:cxn modelId="{050B77FB-2BAF-4206-9AAD-A114A74C0A47}" type="presParOf" srcId="{29B5EBEC-94C9-4B24-ABD7-838316D07A5F}" destId="{9985A51E-8D40-41BE-9525-2AE5161B2DB9}" srcOrd="2" destOrd="0" presId="urn:microsoft.com/office/officeart/2008/layout/CaptionedPictures"/>
    <dgm:cxn modelId="{EC15241E-C32B-41C6-978D-EEA18F223526}" type="presParOf" srcId="{9985A51E-8D40-41BE-9525-2AE5161B2DB9}" destId="{AD3B51CB-E527-49E2-9D9F-8F96D00F6D63}" srcOrd="0" destOrd="0" presId="urn:microsoft.com/office/officeart/2008/layout/CaptionedPictures"/>
    <dgm:cxn modelId="{D7C1BE53-D2EE-4234-9004-C3E1DEF621F0}" type="presParOf" srcId="{9985A51E-8D40-41BE-9525-2AE5161B2DB9}" destId="{5DA21B4B-70D9-4995-9F85-3C6E2699DDD2}" srcOrd="1" destOrd="0" presId="urn:microsoft.com/office/officeart/2008/layout/CaptionedPictures"/>
    <dgm:cxn modelId="{1167D195-4190-4A34-9C26-0548B74B241E}" type="presParOf" srcId="{9985A51E-8D40-41BE-9525-2AE5161B2DB9}" destId="{C0D9AE0C-DC52-4CDB-96E5-D66E79E666E6}" srcOrd="2" destOrd="0" presId="urn:microsoft.com/office/officeart/2008/layout/CaptionedPictures"/>
    <dgm:cxn modelId="{A7535CD3-5014-45BF-BDBD-56370230D6CA}" type="presParOf" srcId="{C0D9AE0C-DC52-4CDB-96E5-D66E79E666E6}" destId="{A4A79C9C-238F-4E89-AE5B-3FBD18BB3969}" srcOrd="0" destOrd="0" presId="urn:microsoft.com/office/officeart/2008/layout/CaptionedPictures"/>
    <dgm:cxn modelId="{521B0A09-EDEF-469E-AADC-7D56DB15DAEC}" type="presParOf" srcId="{C0D9AE0C-DC52-4CDB-96E5-D66E79E666E6}" destId="{C439A5B7-00C5-46A0-BC5D-5BD046FD69C9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584533-4266-49C4-8A64-E9E0DBBE63C5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DDCB54-009F-43DB-86DA-EC9B779C059B}">
      <dgm:prSet phldrT="[Text]"/>
      <dgm:spPr/>
      <dgm:t>
        <a:bodyPr/>
        <a:lstStyle/>
        <a:p>
          <a:r>
            <a:rPr lang="en-US" dirty="0"/>
            <a:t>Nuclear Spin Polarized</a:t>
          </a:r>
        </a:p>
      </dgm:t>
    </dgm:pt>
    <dgm:pt modelId="{062C74A0-71FB-4733-956B-419AD4FD657B}" type="parTrans" cxnId="{619A4196-870B-4577-9B23-9098E385AB4B}">
      <dgm:prSet/>
      <dgm:spPr/>
      <dgm:t>
        <a:bodyPr/>
        <a:lstStyle/>
        <a:p>
          <a:endParaRPr lang="en-US"/>
        </a:p>
      </dgm:t>
    </dgm:pt>
    <dgm:pt modelId="{6C2DDEFD-7DDC-4714-A472-875906B6DE1C}" type="sibTrans" cxnId="{619A4196-870B-4577-9B23-9098E385AB4B}">
      <dgm:prSet/>
      <dgm:spPr/>
      <dgm:t>
        <a:bodyPr/>
        <a:lstStyle/>
        <a:p>
          <a:endParaRPr lang="en-US"/>
        </a:p>
      </dgm:t>
    </dgm:pt>
    <dgm:pt modelId="{90A30C93-941A-4E4B-A5A8-3A43EDF44664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None/>
          </a:pPr>
          <a:r>
            <a:rPr lang="en-US" sz="1800" dirty="0"/>
            <a:t>Similar to spin independent case, with a form factor correction</a:t>
          </a:r>
          <a:endParaRPr lang="en-US" sz="1000" dirty="0"/>
        </a:p>
      </dgm:t>
    </dgm:pt>
    <dgm:pt modelId="{09AF6FFD-DA6D-4BC8-A90C-4586C21243BF}" type="parTrans" cxnId="{C1738B1C-3BB2-4DB7-987D-7BADBB72C05A}">
      <dgm:prSet/>
      <dgm:spPr/>
      <dgm:t>
        <a:bodyPr/>
        <a:lstStyle/>
        <a:p>
          <a:endParaRPr lang="en-US"/>
        </a:p>
      </dgm:t>
    </dgm:pt>
    <dgm:pt modelId="{D9C92D8B-0DEA-4A33-9E71-FE2B33A8C1A5}" type="sibTrans" cxnId="{C1738B1C-3BB2-4DB7-987D-7BADBB72C05A}">
      <dgm:prSet/>
      <dgm:spPr/>
      <dgm:t>
        <a:bodyPr/>
        <a:lstStyle/>
        <a:p>
          <a:endParaRPr lang="en-US"/>
        </a:p>
      </dgm:t>
    </dgm:pt>
    <dgm:pt modelId="{DDAE923C-2161-474A-A418-7988EDA7CF52}">
      <dgm:prSet phldrT="[Text]"/>
      <dgm:spPr/>
      <dgm:t>
        <a:bodyPr/>
        <a:lstStyle/>
        <a:p>
          <a:r>
            <a:rPr lang="en-US" dirty="0"/>
            <a:t>Nuclear Spin Unpolarized</a:t>
          </a:r>
        </a:p>
      </dgm:t>
    </dgm:pt>
    <dgm:pt modelId="{948CD58E-307E-434E-BEA9-53AB00778502}" type="parTrans" cxnId="{EF18CE09-7072-488D-8964-E3E3EB121F08}">
      <dgm:prSet/>
      <dgm:spPr/>
      <dgm:t>
        <a:bodyPr/>
        <a:lstStyle/>
        <a:p>
          <a:endParaRPr lang="en-US"/>
        </a:p>
      </dgm:t>
    </dgm:pt>
    <dgm:pt modelId="{80E855A8-C02F-4166-AC00-0721470A2E29}" type="sibTrans" cxnId="{EF18CE09-7072-488D-8964-E3E3EB121F08}">
      <dgm:prSet/>
      <dgm:spPr/>
      <dgm:t>
        <a:bodyPr/>
        <a:lstStyle/>
        <a:p>
          <a:endParaRPr lang="en-US"/>
        </a:p>
      </dgm:t>
    </dgm:pt>
    <dgm:pt modelId="{A4F29BC9-A487-4DC7-916A-FE117CA5C494}">
      <dgm:prSet phldrT="[Text]"/>
      <dgm:spPr>
        <a:blipFill>
          <a:blip xmlns:r="http://schemas.openxmlformats.org/officeDocument/2006/relationships" r:embed="rId1"/>
          <a:stretch>
            <a:fillRect l="-2637" t="-332" r="-1420" b="-2658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F577B14-DFF8-4E83-9530-835F529942C9}" type="parTrans" cxnId="{03F1C788-6FD5-4C0A-914C-F6FB925479E5}">
      <dgm:prSet/>
      <dgm:spPr/>
      <dgm:t>
        <a:bodyPr/>
        <a:lstStyle/>
        <a:p>
          <a:endParaRPr lang="en-US"/>
        </a:p>
      </dgm:t>
    </dgm:pt>
    <dgm:pt modelId="{CE9A2FA8-DB1D-4E06-AEB6-7EEE444CEB5A}" type="sibTrans" cxnId="{03F1C788-6FD5-4C0A-914C-F6FB925479E5}">
      <dgm:prSet/>
      <dgm:spPr/>
      <dgm:t>
        <a:bodyPr/>
        <a:lstStyle/>
        <a:p>
          <a:endParaRPr lang="en-US"/>
        </a:p>
      </dgm:t>
    </dgm:pt>
    <dgm:pt modelId="{EB2EFDCF-EDE3-4641-B145-42A4008A1FFC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800" dirty="0"/>
            <a:t>(see T. Trickle et. al. 2009.13534)</a:t>
          </a:r>
        </a:p>
      </dgm:t>
    </dgm:pt>
    <dgm:pt modelId="{520D20E0-05F2-4584-B100-F55AB79BA422}" type="parTrans" cxnId="{0FDB4E5A-2EF0-4324-B444-0F285856842E}">
      <dgm:prSet/>
      <dgm:spPr/>
      <dgm:t>
        <a:bodyPr/>
        <a:lstStyle/>
        <a:p>
          <a:endParaRPr lang="en-US"/>
        </a:p>
      </dgm:t>
    </dgm:pt>
    <dgm:pt modelId="{D1B94F15-ECA1-4FE8-9F96-2BE2F238681C}" type="sibTrans" cxnId="{0FDB4E5A-2EF0-4324-B444-0F285856842E}">
      <dgm:prSet/>
      <dgm:spPr/>
      <dgm:t>
        <a:bodyPr/>
        <a:lstStyle/>
        <a:p>
          <a:endParaRPr lang="en-US"/>
        </a:p>
      </dgm:t>
    </dgm:pt>
    <dgm:pt modelId="{29B5EBEC-94C9-4B24-ABD7-838316D07A5F}" type="pres">
      <dgm:prSet presAssocID="{85584533-4266-49C4-8A64-E9E0DBBE63C5}" presName="Name0" presStyleCnt="0">
        <dgm:presLayoutVars>
          <dgm:chMax/>
          <dgm:chPref/>
          <dgm:dir/>
        </dgm:presLayoutVars>
      </dgm:prSet>
      <dgm:spPr/>
    </dgm:pt>
    <dgm:pt modelId="{9A7E3FE7-B2D8-4BE3-B21D-7103E86B01FE}" type="pres">
      <dgm:prSet presAssocID="{F5DDCB54-009F-43DB-86DA-EC9B779C059B}" presName="composite" presStyleCnt="0">
        <dgm:presLayoutVars>
          <dgm:chMax val="1"/>
          <dgm:chPref val="1"/>
        </dgm:presLayoutVars>
      </dgm:prSet>
      <dgm:spPr/>
    </dgm:pt>
    <dgm:pt modelId="{C3400014-4812-4CAA-AA66-EC9C297DFE26}" type="pres">
      <dgm:prSet presAssocID="{F5DDCB54-009F-43DB-86DA-EC9B779C059B}" presName="Accent" presStyleLbl="trAlignAcc1" presStyleIdx="0" presStyleCnt="2">
        <dgm:presLayoutVars>
          <dgm:chMax val="0"/>
          <dgm:chPref val="0"/>
        </dgm:presLayoutVars>
      </dgm:prSet>
      <dgm:spPr/>
    </dgm:pt>
    <dgm:pt modelId="{8FE9F123-EA38-4F0C-B8F2-A1539682ACA2}" type="pres">
      <dgm:prSet presAssocID="{F5DDCB54-009F-43DB-86DA-EC9B779C059B}" presName="Image" presStyleLbl="alignImgPlace1" presStyleIdx="0" presStyleCnt="2" custScaleY="57850" custLinFactNeighborY="-1348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4566E1BB-58CA-4DEA-9B07-6C2B2116EFB9}" type="pres">
      <dgm:prSet presAssocID="{F5DDCB54-009F-43DB-86DA-EC9B779C059B}" presName="ChildComposite" presStyleCnt="0"/>
      <dgm:spPr/>
    </dgm:pt>
    <dgm:pt modelId="{557B178E-D935-4A3F-8FB7-B143D7CCF139}" type="pres">
      <dgm:prSet presAssocID="{F5DDCB54-009F-43DB-86DA-EC9B779C059B}" presName="Child" presStyleLbl="node1" presStyleIdx="0" presStyleCnt="2" custScaleY="273546" custLinFactNeighborY="-55035">
        <dgm:presLayoutVars>
          <dgm:chMax val="0"/>
          <dgm:chPref val="0"/>
          <dgm:bulletEnabled val="1"/>
        </dgm:presLayoutVars>
      </dgm:prSet>
      <dgm:spPr/>
    </dgm:pt>
    <dgm:pt modelId="{08F95AD9-0A98-433C-A759-73A5B02CEEEB}" type="pres">
      <dgm:prSet presAssocID="{F5DDCB54-009F-43DB-86DA-EC9B779C059B}" presName="Parent" presStyleLbl="revTx" presStyleIdx="0" presStyleCnt="2" custLinFactY="-100000" custLinFactNeighborY="-147506">
        <dgm:presLayoutVars>
          <dgm:chMax val="1"/>
          <dgm:chPref val="0"/>
          <dgm:bulletEnabled val="1"/>
        </dgm:presLayoutVars>
      </dgm:prSet>
      <dgm:spPr/>
    </dgm:pt>
    <dgm:pt modelId="{0FDB5B03-3AD2-44D5-81F9-ED2A165DDD2C}" type="pres">
      <dgm:prSet presAssocID="{6C2DDEFD-7DDC-4714-A472-875906B6DE1C}" presName="sibTrans" presStyleCnt="0"/>
      <dgm:spPr/>
    </dgm:pt>
    <dgm:pt modelId="{9985A51E-8D40-41BE-9525-2AE5161B2DB9}" type="pres">
      <dgm:prSet presAssocID="{DDAE923C-2161-474A-A418-7988EDA7CF52}" presName="composite" presStyleCnt="0">
        <dgm:presLayoutVars>
          <dgm:chMax val="1"/>
          <dgm:chPref val="1"/>
        </dgm:presLayoutVars>
      </dgm:prSet>
      <dgm:spPr/>
    </dgm:pt>
    <dgm:pt modelId="{AD3B51CB-E527-49E2-9D9F-8F96D00F6D63}" type="pres">
      <dgm:prSet presAssocID="{DDAE923C-2161-474A-A418-7988EDA7CF52}" presName="Accent" presStyleLbl="trAlignAcc1" presStyleIdx="1" presStyleCnt="2">
        <dgm:presLayoutVars>
          <dgm:chMax val="0"/>
          <dgm:chPref val="0"/>
        </dgm:presLayoutVars>
      </dgm:prSet>
      <dgm:spPr/>
    </dgm:pt>
    <dgm:pt modelId="{5DA21B4B-70D9-4995-9F85-3C6E2699DDD2}" type="pres">
      <dgm:prSet presAssocID="{DDAE923C-2161-474A-A418-7988EDA7CF52}" presName="Image" presStyleLbl="alignImgPlace1" presStyleIdx="1" presStyleCnt="2" custScaleY="57850" custLinFactNeighborY="-1348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C0D9AE0C-DC52-4CDB-96E5-D66E79E666E6}" type="pres">
      <dgm:prSet presAssocID="{DDAE923C-2161-474A-A418-7988EDA7CF52}" presName="ChildComposite" presStyleCnt="0"/>
      <dgm:spPr/>
    </dgm:pt>
    <dgm:pt modelId="{A4A79C9C-238F-4E89-AE5B-3FBD18BB3969}" type="pres">
      <dgm:prSet presAssocID="{DDAE923C-2161-474A-A418-7988EDA7CF52}" presName="Child" presStyleLbl="node1" presStyleIdx="1" presStyleCnt="2" custScaleY="273546" custLinFactNeighborY="-55035">
        <dgm:presLayoutVars>
          <dgm:chMax val="0"/>
          <dgm:chPref val="0"/>
          <dgm:bulletEnabled val="1"/>
        </dgm:presLayoutVars>
      </dgm:prSet>
      <dgm:spPr/>
    </dgm:pt>
    <dgm:pt modelId="{C439A5B7-00C5-46A0-BC5D-5BD046FD69C9}" type="pres">
      <dgm:prSet presAssocID="{DDAE923C-2161-474A-A418-7988EDA7CF52}" presName="Parent" presStyleLbl="revTx" presStyleIdx="1" presStyleCnt="2" custLinFactY="-100000" custLinFactNeighborY="-147506">
        <dgm:presLayoutVars>
          <dgm:chMax val="1"/>
          <dgm:chPref val="0"/>
          <dgm:bulletEnabled val="1"/>
        </dgm:presLayoutVars>
      </dgm:prSet>
      <dgm:spPr/>
    </dgm:pt>
  </dgm:ptLst>
  <dgm:cxnLst>
    <dgm:cxn modelId="{EF18CE09-7072-488D-8964-E3E3EB121F08}" srcId="{85584533-4266-49C4-8A64-E9E0DBBE63C5}" destId="{DDAE923C-2161-474A-A418-7988EDA7CF52}" srcOrd="1" destOrd="0" parTransId="{948CD58E-307E-434E-BEA9-53AB00778502}" sibTransId="{80E855A8-C02F-4166-AC00-0721470A2E29}"/>
    <dgm:cxn modelId="{C1738B1C-3BB2-4DB7-987D-7BADBB72C05A}" srcId="{F5DDCB54-009F-43DB-86DA-EC9B779C059B}" destId="{90A30C93-941A-4E4B-A5A8-3A43EDF44664}" srcOrd="0" destOrd="0" parTransId="{09AF6FFD-DA6D-4BC8-A90C-4586C21243BF}" sibTransId="{D9C92D8B-0DEA-4A33-9E71-FE2B33A8C1A5}"/>
    <dgm:cxn modelId="{6F8CA85B-B1D6-40EF-96C3-71E48665D91D}" type="presOf" srcId="{DDAE923C-2161-474A-A418-7988EDA7CF52}" destId="{C439A5B7-00C5-46A0-BC5D-5BD046FD69C9}" srcOrd="0" destOrd="0" presId="urn:microsoft.com/office/officeart/2008/layout/CaptionedPictures"/>
    <dgm:cxn modelId="{0FDB4E5A-2EF0-4324-B444-0F285856842E}" srcId="{F5DDCB54-009F-43DB-86DA-EC9B779C059B}" destId="{EB2EFDCF-EDE3-4641-B145-42A4008A1FFC}" srcOrd="1" destOrd="0" parTransId="{520D20E0-05F2-4584-B100-F55AB79BA422}" sibTransId="{D1B94F15-ECA1-4FE8-9F96-2BE2F238681C}"/>
    <dgm:cxn modelId="{03F1C788-6FD5-4C0A-914C-F6FB925479E5}" srcId="{DDAE923C-2161-474A-A418-7988EDA7CF52}" destId="{A4F29BC9-A487-4DC7-916A-FE117CA5C494}" srcOrd="0" destOrd="0" parTransId="{BF577B14-DFF8-4E83-9530-835F529942C9}" sibTransId="{CE9A2FA8-DB1D-4E06-AEB6-7EEE444CEB5A}"/>
    <dgm:cxn modelId="{619A4196-870B-4577-9B23-9098E385AB4B}" srcId="{85584533-4266-49C4-8A64-E9E0DBBE63C5}" destId="{F5DDCB54-009F-43DB-86DA-EC9B779C059B}" srcOrd="0" destOrd="0" parTransId="{062C74A0-71FB-4733-956B-419AD4FD657B}" sibTransId="{6C2DDEFD-7DDC-4714-A472-875906B6DE1C}"/>
    <dgm:cxn modelId="{B84603B6-7103-47A6-A595-BE7010DC0683}" type="presOf" srcId="{EB2EFDCF-EDE3-4641-B145-42A4008A1FFC}" destId="{557B178E-D935-4A3F-8FB7-B143D7CCF139}" srcOrd="0" destOrd="1" presId="urn:microsoft.com/office/officeart/2008/layout/CaptionedPictures"/>
    <dgm:cxn modelId="{4604D5C5-D5AC-4384-94CC-1FBD7BB6AA39}" type="presOf" srcId="{A4F29BC9-A487-4DC7-916A-FE117CA5C494}" destId="{A4A79C9C-238F-4E89-AE5B-3FBD18BB3969}" srcOrd="0" destOrd="0" presId="urn:microsoft.com/office/officeart/2008/layout/CaptionedPictures"/>
    <dgm:cxn modelId="{6AD050CE-CBEB-4072-B152-08A248B9C4B3}" type="presOf" srcId="{90A30C93-941A-4E4B-A5A8-3A43EDF44664}" destId="{557B178E-D935-4A3F-8FB7-B143D7CCF139}" srcOrd="0" destOrd="0" presId="urn:microsoft.com/office/officeart/2008/layout/CaptionedPictures"/>
    <dgm:cxn modelId="{DA0FE3E8-E51F-414E-AB85-9945D1C4D9E2}" type="presOf" srcId="{85584533-4266-49C4-8A64-E9E0DBBE63C5}" destId="{29B5EBEC-94C9-4B24-ABD7-838316D07A5F}" srcOrd="0" destOrd="0" presId="urn:microsoft.com/office/officeart/2008/layout/CaptionedPictures"/>
    <dgm:cxn modelId="{C16760F8-D98F-4577-B0CA-567F32FB0E69}" type="presOf" srcId="{F5DDCB54-009F-43DB-86DA-EC9B779C059B}" destId="{08F95AD9-0A98-433C-A759-73A5B02CEEEB}" srcOrd="0" destOrd="0" presId="urn:microsoft.com/office/officeart/2008/layout/CaptionedPictures"/>
    <dgm:cxn modelId="{53F84D40-A703-4C4D-839F-6BEB9C1C6A43}" type="presParOf" srcId="{29B5EBEC-94C9-4B24-ABD7-838316D07A5F}" destId="{9A7E3FE7-B2D8-4BE3-B21D-7103E86B01FE}" srcOrd="0" destOrd="0" presId="urn:microsoft.com/office/officeart/2008/layout/CaptionedPictures"/>
    <dgm:cxn modelId="{6F1C36DE-2A8C-4B2B-A2BF-7921E7C2B106}" type="presParOf" srcId="{9A7E3FE7-B2D8-4BE3-B21D-7103E86B01FE}" destId="{C3400014-4812-4CAA-AA66-EC9C297DFE26}" srcOrd="0" destOrd="0" presId="urn:microsoft.com/office/officeart/2008/layout/CaptionedPictures"/>
    <dgm:cxn modelId="{BF808E19-8212-4E5B-BD9B-9CDD7E96C985}" type="presParOf" srcId="{9A7E3FE7-B2D8-4BE3-B21D-7103E86B01FE}" destId="{8FE9F123-EA38-4F0C-B8F2-A1539682ACA2}" srcOrd="1" destOrd="0" presId="urn:microsoft.com/office/officeart/2008/layout/CaptionedPictures"/>
    <dgm:cxn modelId="{6980C8D0-DE1D-494E-A702-EF5288D5CD41}" type="presParOf" srcId="{9A7E3FE7-B2D8-4BE3-B21D-7103E86B01FE}" destId="{4566E1BB-58CA-4DEA-9B07-6C2B2116EFB9}" srcOrd="2" destOrd="0" presId="urn:microsoft.com/office/officeart/2008/layout/CaptionedPictures"/>
    <dgm:cxn modelId="{C8079FC0-A896-4D3E-9B67-4DE6E886A341}" type="presParOf" srcId="{4566E1BB-58CA-4DEA-9B07-6C2B2116EFB9}" destId="{557B178E-D935-4A3F-8FB7-B143D7CCF139}" srcOrd="0" destOrd="0" presId="urn:microsoft.com/office/officeart/2008/layout/CaptionedPictures"/>
    <dgm:cxn modelId="{BB2AFC2D-020C-42BF-B9B5-1B6B7F55E6CB}" type="presParOf" srcId="{4566E1BB-58CA-4DEA-9B07-6C2B2116EFB9}" destId="{08F95AD9-0A98-433C-A759-73A5B02CEEEB}" srcOrd="1" destOrd="0" presId="urn:microsoft.com/office/officeart/2008/layout/CaptionedPictures"/>
    <dgm:cxn modelId="{AAF4252C-BC82-4944-82B4-5D11B2CFD394}" type="presParOf" srcId="{29B5EBEC-94C9-4B24-ABD7-838316D07A5F}" destId="{0FDB5B03-3AD2-44D5-81F9-ED2A165DDD2C}" srcOrd="1" destOrd="0" presId="urn:microsoft.com/office/officeart/2008/layout/CaptionedPictures"/>
    <dgm:cxn modelId="{050B77FB-2BAF-4206-9AAD-A114A74C0A47}" type="presParOf" srcId="{29B5EBEC-94C9-4B24-ABD7-838316D07A5F}" destId="{9985A51E-8D40-41BE-9525-2AE5161B2DB9}" srcOrd="2" destOrd="0" presId="urn:microsoft.com/office/officeart/2008/layout/CaptionedPictures"/>
    <dgm:cxn modelId="{EC15241E-C32B-41C6-978D-EEA18F223526}" type="presParOf" srcId="{9985A51E-8D40-41BE-9525-2AE5161B2DB9}" destId="{AD3B51CB-E527-49E2-9D9F-8F96D00F6D63}" srcOrd="0" destOrd="0" presId="urn:microsoft.com/office/officeart/2008/layout/CaptionedPictures"/>
    <dgm:cxn modelId="{D7C1BE53-D2EE-4234-9004-C3E1DEF621F0}" type="presParOf" srcId="{9985A51E-8D40-41BE-9525-2AE5161B2DB9}" destId="{5DA21B4B-70D9-4995-9F85-3C6E2699DDD2}" srcOrd="1" destOrd="0" presId="urn:microsoft.com/office/officeart/2008/layout/CaptionedPictures"/>
    <dgm:cxn modelId="{1167D195-4190-4A34-9C26-0548B74B241E}" type="presParOf" srcId="{9985A51E-8D40-41BE-9525-2AE5161B2DB9}" destId="{C0D9AE0C-DC52-4CDB-96E5-D66E79E666E6}" srcOrd="2" destOrd="0" presId="urn:microsoft.com/office/officeart/2008/layout/CaptionedPictures"/>
    <dgm:cxn modelId="{A7535CD3-5014-45BF-BDBD-56370230D6CA}" type="presParOf" srcId="{C0D9AE0C-DC52-4CDB-96E5-D66E79E666E6}" destId="{A4A79C9C-238F-4E89-AE5B-3FBD18BB3969}" srcOrd="0" destOrd="0" presId="urn:microsoft.com/office/officeart/2008/layout/CaptionedPictures"/>
    <dgm:cxn modelId="{521B0A09-EDEF-469E-AADC-7D56DB15DAEC}" type="presParOf" srcId="{C0D9AE0C-DC52-4CDB-96E5-D66E79E666E6}" destId="{C439A5B7-00C5-46A0-BC5D-5BD046FD69C9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E201A6-21AA-4F7C-8AE9-945190CC42A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29CAC9-BF7E-48B3-8F49-47292F5280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experimental outlook</a:t>
          </a:r>
        </a:p>
      </dgm:t>
    </dgm:pt>
    <dgm:pt modelId="{615FB0DA-6FA1-4D52-B688-91637F17E028}" type="parTrans" cxnId="{12D6EB5C-939B-4FB4-9B5C-D77D97FA943E}">
      <dgm:prSet/>
      <dgm:spPr/>
      <dgm:t>
        <a:bodyPr/>
        <a:lstStyle/>
        <a:p>
          <a:endParaRPr lang="en-US"/>
        </a:p>
      </dgm:t>
    </dgm:pt>
    <dgm:pt modelId="{1F2D308D-ED6F-459B-BA9C-D72A44A741B7}" type="sibTrans" cxnId="{12D6EB5C-939B-4FB4-9B5C-D77D97FA943E}">
      <dgm:prSet/>
      <dgm:spPr/>
      <dgm:t>
        <a:bodyPr/>
        <a:lstStyle/>
        <a:p>
          <a:endParaRPr lang="en-US"/>
        </a:p>
      </dgm:t>
    </dgm:pt>
    <dgm:pt modelId="{EFF19D6E-CAA3-4013-8E99-9AAC1DA1753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Why phonons + DM</a:t>
          </a:r>
        </a:p>
      </dgm:t>
    </dgm:pt>
    <dgm:pt modelId="{763C0651-D690-4D6E-B9AE-B6A96441470D}" type="parTrans" cxnId="{2C40E7CF-04D4-4008-9CCF-B1CCAA877DE5}">
      <dgm:prSet/>
      <dgm:spPr/>
      <dgm:t>
        <a:bodyPr/>
        <a:lstStyle/>
        <a:p>
          <a:endParaRPr lang="en-US"/>
        </a:p>
      </dgm:t>
    </dgm:pt>
    <dgm:pt modelId="{DF475333-712A-478B-B1D8-0DB2FCCB51F2}" type="sibTrans" cxnId="{2C40E7CF-04D4-4008-9CCF-B1CCAA877DE5}">
      <dgm:prSet/>
      <dgm:spPr/>
      <dgm:t>
        <a:bodyPr/>
        <a:lstStyle/>
        <a:p>
          <a:endParaRPr lang="en-US"/>
        </a:p>
      </dgm:t>
    </dgm:pt>
    <dgm:pt modelId="{43A62468-C7D6-4CF2-8AFA-B3C86170708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Derivation of Multiphonon scattering</a:t>
          </a:r>
        </a:p>
      </dgm:t>
    </dgm:pt>
    <dgm:pt modelId="{09CB1B7C-655D-411A-ACAD-019453E331E0}" type="parTrans" cxnId="{A8448499-BC13-4C28-B596-93D3EC37ADE4}">
      <dgm:prSet/>
      <dgm:spPr/>
      <dgm:t>
        <a:bodyPr/>
        <a:lstStyle/>
        <a:p>
          <a:endParaRPr lang="en-US"/>
        </a:p>
      </dgm:t>
    </dgm:pt>
    <dgm:pt modelId="{887A040E-9ABB-4560-A398-B2CAA7670582}" type="sibTrans" cxnId="{A8448499-BC13-4C28-B596-93D3EC37ADE4}">
      <dgm:prSet/>
      <dgm:spPr/>
      <dgm:t>
        <a:bodyPr/>
        <a:lstStyle/>
        <a:p>
          <a:endParaRPr lang="en-US"/>
        </a:p>
      </dgm:t>
    </dgm:pt>
    <dgm:pt modelId="{66B724E0-8D8E-46E8-B9D8-FE805F8259E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Results!</a:t>
          </a:r>
        </a:p>
      </dgm:t>
    </dgm:pt>
    <dgm:pt modelId="{67D623A5-34D6-480E-9341-AD173028268C}" type="parTrans" cxnId="{72943C42-7847-444C-95DE-5FF7B77D886A}">
      <dgm:prSet/>
      <dgm:spPr/>
      <dgm:t>
        <a:bodyPr/>
        <a:lstStyle/>
        <a:p>
          <a:endParaRPr lang="en-US"/>
        </a:p>
      </dgm:t>
    </dgm:pt>
    <dgm:pt modelId="{D8267B9D-F316-4D40-BF31-D6DDBFEA7FE0}" type="sibTrans" cxnId="{72943C42-7847-444C-95DE-5FF7B77D886A}">
      <dgm:prSet/>
      <dgm:spPr/>
      <dgm:t>
        <a:bodyPr/>
        <a:lstStyle/>
        <a:p>
          <a:endParaRPr lang="en-US"/>
        </a:p>
      </dgm:t>
    </dgm:pt>
    <dgm:pt modelId="{54BF09F5-09DC-443E-9DAD-0A27285EFA35}" type="pres">
      <dgm:prSet presAssocID="{FAE201A6-21AA-4F7C-8AE9-945190CC42A4}" presName="root" presStyleCnt="0">
        <dgm:presLayoutVars>
          <dgm:dir/>
          <dgm:resizeHandles val="exact"/>
        </dgm:presLayoutVars>
      </dgm:prSet>
      <dgm:spPr/>
    </dgm:pt>
    <dgm:pt modelId="{103BDFCE-B9A1-47DA-9962-B9CAF34F6BB1}" type="pres">
      <dgm:prSet presAssocID="{4D29CAC9-BF7E-48B3-8F49-47292F528070}" presName="compNode" presStyleCnt="0"/>
      <dgm:spPr/>
    </dgm:pt>
    <dgm:pt modelId="{41869650-5EB5-4F11-8569-F8893929EA05}" type="pres">
      <dgm:prSet presAssocID="{4D29CAC9-BF7E-48B3-8F49-47292F528070}" presName="bgRect" presStyleLbl="bgShp" presStyleIdx="0" presStyleCnt="4"/>
      <dgm:spPr>
        <a:solidFill>
          <a:schemeClr val="accent2">
            <a:lumMod val="60000"/>
            <a:lumOff val="40000"/>
          </a:schemeClr>
        </a:solidFill>
      </dgm:spPr>
    </dgm:pt>
    <dgm:pt modelId="{AC7B9FAB-E5AD-44EF-BAEE-3741716CBF19}" type="pres">
      <dgm:prSet presAssocID="{4D29CAC9-BF7E-48B3-8F49-47292F52807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1 with solid fill"/>
        </a:ext>
      </dgm:extLst>
    </dgm:pt>
    <dgm:pt modelId="{A4834D6E-FAF8-4436-99DA-AF7BC92E6C11}" type="pres">
      <dgm:prSet presAssocID="{4D29CAC9-BF7E-48B3-8F49-47292F528070}" presName="spaceRect" presStyleCnt="0"/>
      <dgm:spPr/>
    </dgm:pt>
    <dgm:pt modelId="{CC50F39C-B2FD-48DD-A9DE-2D22CB0DBAFA}" type="pres">
      <dgm:prSet presAssocID="{4D29CAC9-BF7E-48B3-8F49-47292F528070}" presName="parTx" presStyleLbl="revTx" presStyleIdx="0" presStyleCnt="4">
        <dgm:presLayoutVars>
          <dgm:chMax val="0"/>
          <dgm:chPref val="0"/>
        </dgm:presLayoutVars>
      </dgm:prSet>
      <dgm:spPr/>
    </dgm:pt>
    <dgm:pt modelId="{39FAAA25-6790-43D0-95D5-400465AA5B4D}" type="pres">
      <dgm:prSet presAssocID="{1F2D308D-ED6F-459B-BA9C-D72A44A741B7}" presName="sibTrans" presStyleCnt="0"/>
      <dgm:spPr/>
    </dgm:pt>
    <dgm:pt modelId="{5F39DB5C-BFB1-4AC7-A0BA-25F1155B4FFD}" type="pres">
      <dgm:prSet presAssocID="{EFF19D6E-CAA3-4013-8E99-9AAC1DA17536}" presName="compNode" presStyleCnt="0"/>
      <dgm:spPr/>
    </dgm:pt>
    <dgm:pt modelId="{E44E5BBA-0640-4068-BBD3-A48933FCD3F9}" type="pres">
      <dgm:prSet presAssocID="{EFF19D6E-CAA3-4013-8E99-9AAC1DA17536}" presName="bgRect" presStyleLbl="bgShp" presStyleIdx="1" presStyleCnt="4"/>
      <dgm:spPr>
        <a:solidFill>
          <a:schemeClr val="accent2">
            <a:lumMod val="60000"/>
            <a:lumOff val="40000"/>
          </a:schemeClr>
        </a:solidFill>
      </dgm:spPr>
    </dgm:pt>
    <dgm:pt modelId="{3382B207-FEFC-4D9C-93E6-2D22188ED51A}" type="pres">
      <dgm:prSet presAssocID="{EFF19D6E-CAA3-4013-8E99-9AAC1DA1753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with solid fill"/>
        </a:ext>
      </dgm:extLst>
    </dgm:pt>
    <dgm:pt modelId="{1419A4D6-35D8-4A0E-8825-EA9A03F03E8D}" type="pres">
      <dgm:prSet presAssocID="{EFF19D6E-CAA3-4013-8E99-9AAC1DA17536}" presName="spaceRect" presStyleCnt="0"/>
      <dgm:spPr/>
    </dgm:pt>
    <dgm:pt modelId="{84DACABC-7DC4-44CD-B0F7-742830DC490B}" type="pres">
      <dgm:prSet presAssocID="{EFF19D6E-CAA3-4013-8E99-9AAC1DA17536}" presName="parTx" presStyleLbl="revTx" presStyleIdx="1" presStyleCnt="4">
        <dgm:presLayoutVars>
          <dgm:chMax val="0"/>
          <dgm:chPref val="0"/>
        </dgm:presLayoutVars>
      </dgm:prSet>
      <dgm:spPr/>
    </dgm:pt>
    <dgm:pt modelId="{E49D77E1-0D40-47D8-8A1B-36A4B6F25D56}" type="pres">
      <dgm:prSet presAssocID="{DF475333-712A-478B-B1D8-0DB2FCCB51F2}" presName="sibTrans" presStyleCnt="0"/>
      <dgm:spPr/>
    </dgm:pt>
    <dgm:pt modelId="{A97B90D9-53B8-47D4-9751-CB6B6553BA76}" type="pres">
      <dgm:prSet presAssocID="{43A62468-C7D6-4CF2-8AFA-B3C86170708E}" presName="compNode" presStyleCnt="0"/>
      <dgm:spPr/>
    </dgm:pt>
    <dgm:pt modelId="{F5CA0E61-DF6C-450F-ADF7-E11A56CA4095}" type="pres">
      <dgm:prSet presAssocID="{43A62468-C7D6-4CF2-8AFA-B3C86170708E}" presName="bgRect" presStyleLbl="bgShp" presStyleIdx="2" presStyleCnt="4"/>
      <dgm:spPr>
        <a:solidFill>
          <a:schemeClr val="accent2">
            <a:lumMod val="60000"/>
            <a:lumOff val="40000"/>
          </a:schemeClr>
        </a:solidFill>
      </dgm:spPr>
    </dgm:pt>
    <dgm:pt modelId="{E5D10F24-CF61-48FA-B40E-761F22F0A599}" type="pres">
      <dgm:prSet presAssocID="{43A62468-C7D6-4CF2-8AFA-B3C86170708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3 with solid fill"/>
        </a:ext>
      </dgm:extLst>
    </dgm:pt>
    <dgm:pt modelId="{208DDBB3-176E-4818-B523-E10721DBEF08}" type="pres">
      <dgm:prSet presAssocID="{43A62468-C7D6-4CF2-8AFA-B3C86170708E}" presName="spaceRect" presStyleCnt="0"/>
      <dgm:spPr/>
    </dgm:pt>
    <dgm:pt modelId="{328D65DA-B0DC-4648-AC7D-67D099CB945B}" type="pres">
      <dgm:prSet presAssocID="{43A62468-C7D6-4CF2-8AFA-B3C86170708E}" presName="parTx" presStyleLbl="revTx" presStyleIdx="2" presStyleCnt="4">
        <dgm:presLayoutVars>
          <dgm:chMax val="0"/>
          <dgm:chPref val="0"/>
        </dgm:presLayoutVars>
      </dgm:prSet>
      <dgm:spPr/>
    </dgm:pt>
    <dgm:pt modelId="{61422C57-D6CA-4AE6-9907-FAB9AACE8D53}" type="pres">
      <dgm:prSet presAssocID="{887A040E-9ABB-4560-A398-B2CAA7670582}" presName="sibTrans" presStyleCnt="0"/>
      <dgm:spPr/>
    </dgm:pt>
    <dgm:pt modelId="{EA39EC25-6EAB-4511-8B3C-C9D8BC2CBC32}" type="pres">
      <dgm:prSet presAssocID="{66B724E0-8D8E-46E8-B9D8-FE805F8259EE}" presName="compNode" presStyleCnt="0"/>
      <dgm:spPr/>
    </dgm:pt>
    <dgm:pt modelId="{0B1CA14F-8D70-4A8D-A596-3B792FDAE904}" type="pres">
      <dgm:prSet presAssocID="{66B724E0-8D8E-46E8-B9D8-FE805F8259EE}" presName="bgRect" presStyleLbl="bgShp" presStyleIdx="3" presStyleCnt="4"/>
      <dgm:spPr>
        <a:solidFill>
          <a:schemeClr val="accent2">
            <a:lumMod val="60000"/>
            <a:lumOff val="40000"/>
          </a:schemeClr>
        </a:solidFill>
        <a:ln w="38100">
          <a:solidFill>
            <a:schemeClr val="accent2">
              <a:lumMod val="75000"/>
            </a:schemeClr>
          </a:solidFill>
        </a:ln>
      </dgm:spPr>
    </dgm:pt>
    <dgm:pt modelId="{6A25DED7-176D-4F7E-BD7F-CFC2A474E953}" type="pres">
      <dgm:prSet presAssocID="{66B724E0-8D8E-46E8-B9D8-FE805F8259E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4 with solid fill"/>
        </a:ext>
      </dgm:extLst>
    </dgm:pt>
    <dgm:pt modelId="{57575D8F-C366-4FBB-ABA7-9BF651751448}" type="pres">
      <dgm:prSet presAssocID="{66B724E0-8D8E-46E8-B9D8-FE805F8259EE}" presName="spaceRect" presStyleCnt="0"/>
      <dgm:spPr/>
    </dgm:pt>
    <dgm:pt modelId="{37558785-607D-43B6-93C8-50D0858CEB8E}" type="pres">
      <dgm:prSet presAssocID="{66B724E0-8D8E-46E8-B9D8-FE805F8259E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F32F513-0188-4F8F-8405-93D5A6BE4059}" type="presOf" srcId="{EFF19D6E-CAA3-4013-8E99-9AAC1DA17536}" destId="{84DACABC-7DC4-44CD-B0F7-742830DC490B}" srcOrd="0" destOrd="0" presId="urn:microsoft.com/office/officeart/2018/2/layout/IconVerticalSolidList"/>
    <dgm:cxn modelId="{95D43917-43D5-4995-883B-598F5FD9CBAF}" type="presOf" srcId="{4D29CAC9-BF7E-48B3-8F49-47292F528070}" destId="{CC50F39C-B2FD-48DD-A9DE-2D22CB0DBAFA}" srcOrd="0" destOrd="0" presId="urn:microsoft.com/office/officeart/2018/2/layout/IconVerticalSolidList"/>
    <dgm:cxn modelId="{38ED1D2C-7456-4935-A73C-15B50029C27E}" type="presOf" srcId="{66B724E0-8D8E-46E8-B9D8-FE805F8259EE}" destId="{37558785-607D-43B6-93C8-50D0858CEB8E}" srcOrd="0" destOrd="0" presId="urn:microsoft.com/office/officeart/2018/2/layout/IconVerticalSolidList"/>
    <dgm:cxn modelId="{12D6EB5C-939B-4FB4-9B5C-D77D97FA943E}" srcId="{FAE201A6-21AA-4F7C-8AE9-945190CC42A4}" destId="{4D29CAC9-BF7E-48B3-8F49-47292F528070}" srcOrd="0" destOrd="0" parTransId="{615FB0DA-6FA1-4D52-B688-91637F17E028}" sibTransId="{1F2D308D-ED6F-459B-BA9C-D72A44A741B7}"/>
    <dgm:cxn modelId="{72943C42-7847-444C-95DE-5FF7B77D886A}" srcId="{FAE201A6-21AA-4F7C-8AE9-945190CC42A4}" destId="{66B724E0-8D8E-46E8-B9D8-FE805F8259EE}" srcOrd="3" destOrd="0" parTransId="{67D623A5-34D6-480E-9341-AD173028268C}" sibTransId="{D8267B9D-F316-4D40-BF31-D6DDBFEA7FE0}"/>
    <dgm:cxn modelId="{310F304A-46E4-456B-BE48-4978C529E1B4}" type="presOf" srcId="{FAE201A6-21AA-4F7C-8AE9-945190CC42A4}" destId="{54BF09F5-09DC-443E-9DAD-0A27285EFA35}" srcOrd="0" destOrd="0" presId="urn:microsoft.com/office/officeart/2018/2/layout/IconVerticalSolidList"/>
    <dgm:cxn modelId="{A8448499-BC13-4C28-B596-93D3EC37ADE4}" srcId="{FAE201A6-21AA-4F7C-8AE9-945190CC42A4}" destId="{43A62468-C7D6-4CF2-8AFA-B3C86170708E}" srcOrd="2" destOrd="0" parTransId="{09CB1B7C-655D-411A-ACAD-019453E331E0}" sibTransId="{887A040E-9ABB-4560-A398-B2CAA7670582}"/>
    <dgm:cxn modelId="{2C40E7CF-04D4-4008-9CCF-B1CCAA877DE5}" srcId="{FAE201A6-21AA-4F7C-8AE9-945190CC42A4}" destId="{EFF19D6E-CAA3-4013-8E99-9AAC1DA17536}" srcOrd="1" destOrd="0" parTransId="{763C0651-D690-4D6E-B9AE-B6A96441470D}" sibTransId="{DF475333-712A-478B-B1D8-0DB2FCCB51F2}"/>
    <dgm:cxn modelId="{29632EEE-95FE-45AF-8BF9-07FBD474153A}" type="presOf" srcId="{43A62468-C7D6-4CF2-8AFA-B3C86170708E}" destId="{328D65DA-B0DC-4648-AC7D-67D099CB945B}" srcOrd="0" destOrd="0" presId="urn:microsoft.com/office/officeart/2018/2/layout/IconVerticalSolidList"/>
    <dgm:cxn modelId="{FC988B76-5965-4F28-A9F0-A324C92C01F2}" type="presParOf" srcId="{54BF09F5-09DC-443E-9DAD-0A27285EFA35}" destId="{103BDFCE-B9A1-47DA-9962-B9CAF34F6BB1}" srcOrd="0" destOrd="0" presId="urn:microsoft.com/office/officeart/2018/2/layout/IconVerticalSolidList"/>
    <dgm:cxn modelId="{CD1CC053-2A32-4FAD-8F6B-46565DD540AD}" type="presParOf" srcId="{103BDFCE-B9A1-47DA-9962-B9CAF34F6BB1}" destId="{41869650-5EB5-4F11-8569-F8893929EA05}" srcOrd="0" destOrd="0" presId="urn:microsoft.com/office/officeart/2018/2/layout/IconVerticalSolidList"/>
    <dgm:cxn modelId="{021E196F-C727-4F0E-A4DC-4986F0C8FBE8}" type="presParOf" srcId="{103BDFCE-B9A1-47DA-9962-B9CAF34F6BB1}" destId="{AC7B9FAB-E5AD-44EF-BAEE-3741716CBF19}" srcOrd="1" destOrd="0" presId="urn:microsoft.com/office/officeart/2018/2/layout/IconVerticalSolidList"/>
    <dgm:cxn modelId="{14584028-DDB2-4DED-B453-C5E528219F86}" type="presParOf" srcId="{103BDFCE-B9A1-47DA-9962-B9CAF34F6BB1}" destId="{A4834D6E-FAF8-4436-99DA-AF7BC92E6C11}" srcOrd="2" destOrd="0" presId="urn:microsoft.com/office/officeart/2018/2/layout/IconVerticalSolidList"/>
    <dgm:cxn modelId="{D62D33DE-08CE-4C57-950E-9C403BD4DC5F}" type="presParOf" srcId="{103BDFCE-B9A1-47DA-9962-B9CAF34F6BB1}" destId="{CC50F39C-B2FD-48DD-A9DE-2D22CB0DBAFA}" srcOrd="3" destOrd="0" presId="urn:microsoft.com/office/officeart/2018/2/layout/IconVerticalSolidList"/>
    <dgm:cxn modelId="{44E6332F-CB11-4E72-A724-0819FBB74FD8}" type="presParOf" srcId="{54BF09F5-09DC-443E-9DAD-0A27285EFA35}" destId="{39FAAA25-6790-43D0-95D5-400465AA5B4D}" srcOrd="1" destOrd="0" presId="urn:microsoft.com/office/officeart/2018/2/layout/IconVerticalSolidList"/>
    <dgm:cxn modelId="{5A78CC03-1FED-4CAB-83E5-D00A217DE48C}" type="presParOf" srcId="{54BF09F5-09DC-443E-9DAD-0A27285EFA35}" destId="{5F39DB5C-BFB1-4AC7-A0BA-25F1155B4FFD}" srcOrd="2" destOrd="0" presId="urn:microsoft.com/office/officeart/2018/2/layout/IconVerticalSolidList"/>
    <dgm:cxn modelId="{C9EAB581-5F46-4D56-B9E3-F017F4813A87}" type="presParOf" srcId="{5F39DB5C-BFB1-4AC7-A0BA-25F1155B4FFD}" destId="{E44E5BBA-0640-4068-BBD3-A48933FCD3F9}" srcOrd="0" destOrd="0" presId="urn:microsoft.com/office/officeart/2018/2/layout/IconVerticalSolidList"/>
    <dgm:cxn modelId="{BBA40D5F-CCAC-4DB1-BC81-F703333A876E}" type="presParOf" srcId="{5F39DB5C-BFB1-4AC7-A0BA-25F1155B4FFD}" destId="{3382B207-FEFC-4D9C-93E6-2D22188ED51A}" srcOrd="1" destOrd="0" presId="urn:microsoft.com/office/officeart/2018/2/layout/IconVerticalSolidList"/>
    <dgm:cxn modelId="{62E9CAF7-3027-4DF5-B2C4-76B2163CA089}" type="presParOf" srcId="{5F39DB5C-BFB1-4AC7-A0BA-25F1155B4FFD}" destId="{1419A4D6-35D8-4A0E-8825-EA9A03F03E8D}" srcOrd="2" destOrd="0" presId="urn:microsoft.com/office/officeart/2018/2/layout/IconVerticalSolidList"/>
    <dgm:cxn modelId="{D1AF168F-7A24-4446-80C2-5C716130FAF6}" type="presParOf" srcId="{5F39DB5C-BFB1-4AC7-A0BA-25F1155B4FFD}" destId="{84DACABC-7DC4-44CD-B0F7-742830DC490B}" srcOrd="3" destOrd="0" presId="urn:microsoft.com/office/officeart/2018/2/layout/IconVerticalSolidList"/>
    <dgm:cxn modelId="{6697871C-868B-4145-9640-E5D98DCBDFBD}" type="presParOf" srcId="{54BF09F5-09DC-443E-9DAD-0A27285EFA35}" destId="{E49D77E1-0D40-47D8-8A1B-36A4B6F25D56}" srcOrd="3" destOrd="0" presId="urn:microsoft.com/office/officeart/2018/2/layout/IconVerticalSolidList"/>
    <dgm:cxn modelId="{A191A36E-4DBD-4A83-BAAC-33EC4789DC8F}" type="presParOf" srcId="{54BF09F5-09DC-443E-9DAD-0A27285EFA35}" destId="{A97B90D9-53B8-47D4-9751-CB6B6553BA76}" srcOrd="4" destOrd="0" presId="urn:microsoft.com/office/officeart/2018/2/layout/IconVerticalSolidList"/>
    <dgm:cxn modelId="{A3BF4D3C-AD57-437C-9130-68C9FB31DA0E}" type="presParOf" srcId="{A97B90D9-53B8-47D4-9751-CB6B6553BA76}" destId="{F5CA0E61-DF6C-450F-ADF7-E11A56CA4095}" srcOrd="0" destOrd="0" presId="urn:microsoft.com/office/officeart/2018/2/layout/IconVerticalSolidList"/>
    <dgm:cxn modelId="{196E5E29-DE4D-419A-BA3F-5D10ADCEAE68}" type="presParOf" srcId="{A97B90D9-53B8-47D4-9751-CB6B6553BA76}" destId="{E5D10F24-CF61-48FA-B40E-761F22F0A599}" srcOrd="1" destOrd="0" presId="urn:microsoft.com/office/officeart/2018/2/layout/IconVerticalSolidList"/>
    <dgm:cxn modelId="{28591D02-BE83-4182-AAAA-B8C3C3F1B46B}" type="presParOf" srcId="{A97B90D9-53B8-47D4-9751-CB6B6553BA76}" destId="{208DDBB3-176E-4818-B523-E10721DBEF08}" srcOrd="2" destOrd="0" presId="urn:microsoft.com/office/officeart/2018/2/layout/IconVerticalSolidList"/>
    <dgm:cxn modelId="{DFF8AD18-5AC7-42A1-B904-9A2C3C41F024}" type="presParOf" srcId="{A97B90D9-53B8-47D4-9751-CB6B6553BA76}" destId="{328D65DA-B0DC-4648-AC7D-67D099CB945B}" srcOrd="3" destOrd="0" presId="urn:microsoft.com/office/officeart/2018/2/layout/IconVerticalSolidList"/>
    <dgm:cxn modelId="{37F2B768-673F-4E87-B18C-97476512A547}" type="presParOf" srcId="{54BF09F5-09DC-443E-9DAD-0A27285EFA35}" destId="{61422C57-D6CA-4AE6-9907-FAB9AACE8D53}" srcOrd="5" destOrd="0" presId="urn:microsoft.com/office/officeart/2018/2/layout/IconVerticalSolidList"/>
    <dgm:cxn modelId="{4DD88D1B-6A9A-4B64-AE27-BF255FD15509}" type="presParOf" srcId="{54BF09F5-09DC-443E-9DAD-0A27285EFA35}" destId="{EA39EC25-6EAB-4511-8B3C-C9D8BC2CBC32}" srcOrd="6" destOrd="0" presId="urn:microsoft.com/office/officeart/2018/2/layout/IconVerticalSolidList"/>
    <dgm:cxn modelId="{995F2985-5A2E-442E-A908-C028C79A00F5}" type="presParOf" srcId="{EA39EC25-6EAB-4511-8B3C-C9D8BC2CBC32}" destId="{0B1CA14F-8D70-4A8D-A596-3B792FDAE904}" srcOrd="0" destOrd="0" presId="urn:microsoft.com/office/officeart/2018/2/layout/IconVerticalSolidList"/>
    <dgm:cxn modelId="{76216F20-49CE-43E2-B534-2D9244F60CAF}" type="presParOf" srcId="{EA39EC25-6EAB-4511-8B3C-C9D8BC2CBC32}" destId="{6A25DED7-176D-4F7E-BD7F-CFC2A474E953}" srcOrd="1" destOrd="0" presId="urn:microsoft.com/office/officeart/2018/2/layout/IconVerticalSolidList"/>
    <dgm:cxn modelId="{CF469A9E-B1C9-4ACD-8598-A12D1363C452}" type="presParOf" srcId="{EA39EC25-6EAB-4511-8B3C-C9D8BC2CBC32}" destId="{57575D8F-C366-4FBB-ABA7-9BF651751448}" srcOrd="2" destOrd="0" presId="urn:microsoft.com/office/officeart/2018/2/layout/IconVerticalSolidList"/>
    <dgm:cxn modelId="{C30E0D4D-09C7-4411-8D61-3DD25E9E26DD}" type="presParOf" srcId="{EA39EC25-6EAB-4511-8B3C-C9D8BC2CBC32}" destId="{37558785-607D-43B6-93C8-50D0858CEB8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CA3B49-F76C-4C3C-9654-20EAFCD40DB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EB5DFD8-63E0-44C2-9E29-23164ED634F6}">
      <dgm:prSet/>
      <dgm:spPr/>
      <dgm:t>
        <a:bodyPr/>
        <a:lstStyle/>
        <a:p>
          <a:r>
            <a:rPr lang="en-US"/>
            <a:t>Lots of new proposed experiments are looking for dark matter-phonon interactions</a:t>
          </a:r>
        </a:p>
      </dgm:t>
    </dgm:pt>
    <dgm:pt modelId="{6043E71F-EFE7-4014-A29A-FDC0D1D40815}" type="parTrans" cxnId="{16E5A879-D5A1-4989-9F13-058766F7643D}">
      <dgm:prSet/>
      <dgm:spPr/>
      <dgm:t>
        <a:bodyPr/>
        <a:lstStyle/>
        <a:p>
          <a:endParaRPr lang="en-US"/>
        </a:p>
      </dgm:t>
    </dgm:pt>
    <dgm:pt modelId="{B47A3162-A577-40DA-95F2-699C999977C3}" type="sibTrans" cxnId="{16E5A879-D5A1-4989-9F13-058766F7643D}">
      <dgm:prSet/>
      <dgm:spPr/>
      <dgm:t>
        <a:bodyPr/>
        <a:lstStyle/>
        <a:p>
          <a:endParaRPr lang="en-US"/>
        </a:p>
      </dgm:t>
    </dgm:pt>
    <dgm:pt modelId="{578FB13D-62CC-45B0-ADDA-EE01C2DB8B18}">
      <dgm:prSet/>
      <dgm:spPr/>
      <dgm:t>
        <a:bodyPr/>
        <a:lstStyle/>
        <a:p>
          <a:r>
            <a:rPr lang="en-US" dirty="0"/>
            <a:t>Multiphonon – DM interactions cover intermediate DM mass ranges between nuclear recoil and single phonon detection</a:t>
          </a:r>
        </a:p>
      </dgm:t>
    </dgm:pt>
    <dgm:pt modelId="{3A338C04-F6D4-4ECD-8641-2B6558A438B4}" type="parTrans" cxnId="{E4319F53-6931-48B9-9A64-39172A17B970}">
      <dgm:prSet/>
      <dgm:spPr/>
      <dgm:t>
        <a:bodyPr/>
        <a:lstStyle/>
        <a:p>
          <a:endParaRPr lang="en-US"/>
        </a:p>
      </dgm:t>
    </dgm:pt>
    <dgm:pt modelId="{C319E701-DACD-48A4-BF94-9964BAE8A5E4}" type="sibTrans" cxnId="{E4319F53-6931-48B9-9A64-39172A17B970}">
      <dgm:prSet/>
      <dgm:spPr/>
      <dgm:t>
        <a:bodyPr/>
        <a:lstStyle/>
        <a:p>
          <a:endParaRPr lang="en-US"/>
        </a:p>
      </dgm:t>
    </dgm:pt>
    <dgm:pt modelId="{53B02F91-8DA4-4C31-B253-A6AE8889640D}">
      <dgm:prSet/>
      <dgm:spPr/>
      <dgm:t>
        <a:bodyPr/>
        <a:lstStyle/>
        <a:p>
          <a:r>
            <a:rPr lang="en-US" dirty="0"/>
            <a:t>Spin dependent multiphonon scattering utilizes similar methods as spin independent when crystal spins are randomly distributed</a:t>
          </a:r>
        </a:p>
      </dgm:t>
    </dgm:pt>
    <dgm:pt modelId="{3EC59747-5EC8-41E2-B9A9-CE0FAC2640C2}" type="parTrans" cxnId="{E2D5F466-640D-4041-B6FF-A569FB2D0618}">
      <dgm:prSet/>
      <dgm:spPr/>
      <dgm:t>
        <a:bodyPr/>
        <a:lstStyle/>
        <a:p>
          <a:endParaRPr lang="en-US"/>
        </a:p>
      </dgm:t>
    </dgm:pt>
    <dgm:pt modelId="{2B14482F-1DB0-405A-883A-F79DF2C96284}" type="sibTrans" cxnId="{E2D5F466-640D-4041-B6FF-A569FB2D0618}">
      <dgm:prSet/>
      <dgm:spPr/>
      <dgm:t>
        <a:bodyPr/>
        <a:lstStyle/>
        <a:p>
          <a:endParaRPr lang="en-US"/>
        </a:p>
      </dgm:t>
    </dgm:pt>
    <dgm:pt modelId="{70643EBD-E651-4C3A-A89E-859CE7343726}">
      <dgm:prSet/>
      <dgm:spPr/>
      <dgm:t>
        <a:bodyPr/>
        <a:lstStyle/>
        <a:p>
          <a:r>
            <a:rPr lang="en-US" dirty="0"/>
            <a:t>The cross sections for spin dependent cases are within the range of future experiments – spin dependent multiphonon experiments should be created to probe intermediate DM masses</a:t>
          </a:r>
        </a:p>
      </dgm:t>
    </dgm:pt>
    <dgm:pt modelId="{8DA42632-C007-4F3F-8E74-E051140AEEAA}" type="parTrans" cxnId="{2B837AD2-0738-48F0-9BF6-CC007356C499}">
      <dgm:prSet/>
      <dgm:spPr/>
      <dgm:t>
        <a:bodyPr/>
        <a:lstStyle/>
        <a:p>
          <a:endParaRPr lang="en-US"/>
        </a:p>
      </dgm:t>
    </dgm:pt>
    <dgm:pt modelId="{050DDFCD-D935-48CE-8743-496F557A906C}" type="sibTrans" cxnId="{2B837AD2-0738-48F0-9BF6-CC007356C499}">
      <dgm:prSet/>
      <dgm:spPr/>
      <dgm:t>
        <a:bodyPr/>
        <a:lstStyle/>
        <a:p>
          <a:endParaRPr lang="en-US"/>
        </a:p>
      </dgm:t>
    </dgm:pt>
    <dgm:pt modelId="{9EC90F7F-9531-414D-8FF7-5BC60EAEB7FC}" type="pres">
      <dgm:prSet presAssocID="{4BCA3B49-F76C-4C3C-9654-20EAFCD40DB2}" presName="vert0" presStyleCnt="0">
        <dgm:presLayoutVars>
          <dgm:dir/>
          <dgm:animOne val="branch"/>
          <dgm:animLvl val="lvl"/>
        </dgm:presLayoutVars>
      </dgm:prSet>
      <dgm:spPr/>
    </dgm:pt>
    <dgm:pt modelId="{EBDDE47C-4D14-4624-8EE3-515EE7BF6ED3}" type="pres">
      <dgm:prSet presAssocID="{7EB5DFD8-63E0-44C2-9E29-23164ED634F6}" presName="thickLine" presStyleLbl="alignNode1" presStyleIdx="0" presStyleCnt="4"/>
      <dgm:spPr/>
    </dgm:pt>
    <dgm:pt modelId="{BFE0DFB5-CFBD-4C29-A252-ADCCA12789C9}" type="pres">
      <dgm:prSet presAssocID="{7EB5DFD8-63E0-44C2-9E29-23164ED634F6}" presName="horz1" presStyleCnt="0"/>
      <dgm:spPr/>
    </dgm:pt>
    <dgm:pt modelId="{94A5FD35-F63C-4230-964E-FD2EA5486ABF}" type="pres">
      <dgm:prSet presAssocID="{7EB5DFD8-63E0-44C2-9E29-23164ED634F6}" presName="tx1" presStyleLbl="revTx" presStyleIdx="0" presStyleCnt="4"/>
      <dgm:spPr/>
    </dgm:pt>
    <dgm:pt modelId="{93DC993A-8D17-477B-81D5-C5063C9D9A58}" type="pres">
      <dgm:prSet presAssocID="{7EB5DFD8-63E0-44C2-9E29-23164ED634F6}" presName="vert1" presStyleCnt="0"/>
      <dgm:spPr/>
    </dgm:pt>
    <dgm:pt modelId="{497CDECC-D6AA-44B1-AFE8-4B176A790013}" type="pres">
      <dgm:prSet presAssocID="{578FB13D-62CC-45B0-ADDA-EE01C2DB8B18}" presName="thickLine" presStyleLbl="alignNode1" presStyleIdx="1" presStyleCnt="4"/>
      <dgm:spPr/>
    </dgm:pt>
    <dgm:pt modelId="{3D749457-4A8E-401E-BE1A-F95F6DD36D6E}" type="pres">
      <dgm:prSet presAssocID="{578FB13D-62CC-45B0-ADDA-EE01C2DB8B18}" presName="horz1" presStyleCnt="0"/>
      <dgm:spPr/>
    </dgm:pt>
    <dgm:pt modelId="{00510839-B58A-4006-A26D-E5BDF9F62506}" type="pres">
      <dgm:prSet presAssocID="{578FB13D-62CC-45B0-ADDA-EE01C2DB8B18}" presName="tx1" presStyleLbl="revTx" presStyleIdx="1" presStyleCnt="4"/>
      <dgm:spPr/>
    </dgm:pt>
    <dgm:pt modelId="{DEC66C7C-DB86-4502-973E-2B93FA6FB3B8}" type="pres">
      <dgm:prSet presAssocID="{578FB13D-62CC-45B0-ADDA-EE01C2DB8B18}" presName="vert1" presStyleCnt="0"/>
      <dgm:spPr/>
    </dgm:pt>
    <dgm:pt modelId="{FA9DA342-CEF5-4610-8C0A-7114F5113758}" type="pres">
      <dgm:prSet presAssocID="{53B02F91-8DA4-4C31-B253-A6AE8889640D}" presName="thickLine" presStyleLbl="alignNode1" presStyleIdx="2" presStyleCnt="4"/>
      <dgm:spPr/>
    </dgm:pt>
    <dgm:pt modelId="{E35FD9D4-C20B-4E8F-BE73-28238F95E5C0}" type="pres">
      <dgm:prSet presAssocID="{53B02F91-8DA4-4C31-B253-A6AE8889640D}" presName="horz1" presStyleCnt="0"/>
      <dgm:spPr/>
    </dgm:pt>
    <dgm:pt modelId="{FB4B2A17-0AEE-4291-AF27-DFA7E45ABD36}" type="pres">
      <dgm:prSet presAssocID="{53B02F91-8DA4-4C31-B253-A6AE8889640D}" presName="tx1" presStyleLbl="revTx" presStyleIdx="2" presStyleCnt="4"/>
      <dgm:spPr/>
    </dgm:pt>
    <dgm:pt modelId="{B0A1AB94-8EFE-47C0-A085-54A470BF9FAA}" type="pres">
      <dgm:prSet presAssocID="{53B02F91-8DA4-4C31-B253-A6AE8889640D}" presName="vert1" presStyleCnt="0"/>
      <dgm:spPr/>
    </dgm:pt>
    <dgm:pt modelId="{47C6EA77-6B2D-4DDA-A6C4-B2B13A7C8231}" type="pres">
      <dgm:prSet presAssocID="{70643EBD-E651-4C3A-A89E-859CE7343726}" presName="thickLine" presStyleLbl="alignNode1" presStyleIdx="3" presStyleCnt="4"/>
      <dgm:spPr/>
    </dgm:pt>
    <dgm:pt modelId="{08C35F3E-54F0-48F2-B212-7F20C2E12095}" type="pres">
      <dgm:prSet presAssocID="{70643EBD-E651-4C3A-A89E-859CE7343726}" presName="horz1" presStyleCnt="0"/>
      <dgm:spPr/>
    </dgm:pt>
    <dgm:pt modelId="{4F906F90-D24C-4C30-B387-4B69C5BE64D4}" type="pres">
      <dgm:prSet presAssocID="{70643EBD-E651-4C3A-A89E-859CE7343726}" presName="tx1" presStyleLbl="revTx" presStyleIdx="3" presStyleCnt="4"/>
      <dgm:spPr/>
    </dgm:pt>
    <dgm:pt modelId="{15C4407D-D0E2-4421-AA32-B4905F825826}" type="pres">
      <dgm:prSet presAssocID="{70643EBD-E651-4C3A-A89E-859CE7343726}" presName="vert1" presStyleCnt="0"/>
      <dgm:spPr/>
    </dgm:pt>
  </dgm:ptLst>
  <dgm:cxnLst>
    <dgm:cxn modelId="{4A813710-AC54-48C0-A7F0-2C6C96FC1C25}" type="presOf" srcId="{70643EBD-E651-4C3A-A89E-859CE7343726}" destId="{4F906F90-D24C-4C30-B387-4B69C5BE64D4}" srcOrd="0" destOrd="0" presId="urn:microsoft.com/office/officeart/2008/layout/LinedList"/>
    <dgm:cxn modelId="{487EA834-EF21-4707-B314-1F967BABFA38}" type="presOf" srcId="{4BCA3B49-F76C-4C3C-9654-20EAFCD40DB2}" destId="{9EC90F7F-9531-414D-8FF7-5BC60EAEB7FC}" srcOrd="0" destOrd="0" presId="urn:microsoft.com/office/officeart/2008/layout/LinedList"/>
    <dgm:cxn modelId="{E2D5F466-640D-4041-B6FF-A569FB2D0618}" srcId="{4BCA3B49-F76C-4C3C-9654-20EAFCD40DB2}" destId="{53B02F91-8DA4-4C31-B253-A6AE8889640D}" srcOrd="2" destOrd="0" parTransId="{3EC59747-5EC8-41E2-B9A9-CE0FAC2640C2}" sibTransId="{2B14482F-1DB0-405A-883A-F79DF2C96284}"/>
    <dgm:cxn modelId="{E4319F53-6931-48B9-9A64-39172A17B970}" srcId="{4BCA3B49-F76C-4C3C-9654-20EAFCD40DB2}" destId="{578FB13D-62CC-45B0-ADDA-EE01C2DB8B18}" srcOrd="1" destOrd="0" parTransId="{3A338C04-F6D4-4ECD-8641-2B6558A438B4}" sibTransId="{C319E701-DACD-48A4-BF94-9964BAE8A5E4}"/>
    <dgm:cxn modelId="{16E5A879-D5A1-4989-9F13-058766F7643D}" srcId="{4BCA3B49-F76C-4C3C-9654-20EAFCD40DB2}" destId="{7EB5DFD8-63E0-44C2-9E29-23164ED634F6}" srcOrd="0" destOrd="0" parTransId="{6043E71F-EFE7-4014-A29A-FDC0D1D40815}" sibTransId="{B47A3162-A577-40DA-95F2-699C999977C3}"/>
    <dgm:cxn modelId="{407DBDA5-8CD7-4380-91EF-A905AFBDCBBA}" type="presOf" srcId="{7EB5DFD8-63E0-44C2-9E29-23164ED634F6}" destId="{94A5FD35-F63C-4230-964E-FD2EA5486ABF}" srcOrd="0" destOrd="0" presId="urn:microsoft.com/office/officeart/2008/layout/LinedList"/>
    <dgm:cxn modelId="{46A6F3AC-74F1-481F-A100-85F47EC98ABF}" type="presOf" srcId="{578FB13D-62CC-45B0-ADDA-EE01C2DB8B18}" destId="{00510839-B58A-4006-A26D-E5BDF9F62506}" srcOrd="0" destOrd="0" presId="urn:microsoft.com/office/officeart/2008/layout/LinedList"/>
    <dgm:cxn modelId="{2B837AD2-0738-48F0-9BF6-CC007356C499}" srcId="{4BCA3B49-F76C-4C3C-9654-20EAFCD40DB2}" destId="{70643EBD-E651-4C3A-A89E-859CE7343726}" srcOrd="3" destOrd="0" parTransId="{8DA42632-C007-4F3F-8E74-E051140AEEAA}" sibTransId="{050DDFCD-D935-48CE-8743-496F557A906C}"/>
    <dgm:cxn modelId="{61518EFA-AC87-4DAC-A309-878963C92007}" type="presOf" srcId="{53B02F91-8DA4-4C31-B253-A6AE8889640D}" destId="{FB4B2A17-0AEE-4291-AF27-DFA7E45ABD36}" srcOrd="0" destOrd="0" presId="urn:microsoft.com/office/officeart/2008/layout/LinedList"/>
    <dgm:cxn modelId="{5DEF3AF1-E9D7-4AAB-BDA0-DDF757E61AE8}" type="presParOf" srcId="{9EC90F7F-9531-414D-8FF7-5BC60EAEB7FC}" destId="{EBDDE47C-4D14-4624-8EE3-515EE7BF6ED3}" srcOrd="0" destOrd="0" presId="urn:microsoft.com/office/officeart/2008/layout/LinedList"/>
    <dgm:cxn modelId="{726E39D4-5206-4FE3-9CE4-E640F8D38047}" type="presParOf" srcId="{9EC90F7F-9531-414D-8FF7-5BC60EAEB7FC}" destId="{BFE0DFB5-CFBD-4C29-A252-ADCCA12789C9}" srcOrd="1" destOrd="0" presId="urn:microsoft.com/office/officeart/2008/layout/LinedList"/>
    <dgm:cxn modelId="{08BA8FC0-A221-406F-8B3C-33A8951E6B07}" type="presParOf" srcId="{BFE0DFB5-CFBD-4C29-A252-ADCCA12789C9}" destId="{94A5FD35-F63C-4230-964E-FD2EA5486ABF}" srcOrd="0" destOrd="0" presId="urn:microsoft.com/office/officeart/2008/layout/LinedList"/>
    <dgm:cxn modelId="{B6585D6F-D276-4159-A3FE-294CFF053CAB}" type="presParOf" srcId="{BFE0DFB5-CFBD-4C29-A252-ADCCA12789C9}" destId="{93DC993A-8D17-477B-81D5-C5063C9D9A58}" srcOrd="1" destOrd="0" presId="urn:microsoft.com/office/officeart/2008/layout/LinedList"/>
    <dgm:cxn modelId="{BEA04CF0-330D-4F83-9980-4CF0D8AF6011}" type="presParOf" srcId="{9EC90F7F-9531-414D-8FF7-5BC60EAEB7FC}" destId="{497CDECC-D6AA-44B1-AFE8-4B176A790013}" srcOrd="2" destOrd="0" presId="urn:microsoft.com/office/officeart/2008/layout/LinedList"/>
    <dgm:cxn modelId="{B510D6BA-2D44-4339-8F2B-E4B286EDFEE7}" type="presParOf" srcId="{9EC90F7F-9531-414D-8FF7-5BC60EAEB7FC}" destId="{3D749457-4A8E-401E-BE1A-F95F6DD36D6E}" srcOrd="3" destOrd="0" presId="urn:microsoft.com/office/officeart/2008/layout/LinedList"/>
    <dgm:cxn modelId="{0FE8D680-87A0-416A-8F88-3C8DF859303F}" type="presParOf" srcId="{3D749457-4A8E-401E-BE1A-F95F6DD36D6E}" destId="{00510839-B58A-4006-A26D-E5BDF9F62506}" srcOrd="0" destOrd="0" presId="urn:microsoft.com/office/officeart/2008/layout/LinedList"/>
    <dgm:cxn modelId="{76653A90-01FE-4708-B68B-76A68EA36104}" type="presParOf" srcId="{3D749457-4A8E-401E-BE1A-F95F6DD36D6E}" destId="{DEC66C7C-DB86-4502-973E-2B93FA6FB3B8}" srcOrd="1" destOrd="0" presId="urn:microsoft.com/office/officeart/2008/layout/LinedList"/>
    <dgm:cxn modelId="{3DD8BA93-60B9-4CBF-90C8-FC550A99E87B}" type="presParOf" srcId="{9EC90F7F-9531-414D-8FF7-5BC60EAEB7FC}" destId="{FA9DA342-CEF5-4610-8C0A-7114F5113758}" srcOrd="4" destOrd="0" presId="urn:microsoft.com/office/officeart/2008/layout/LinedList"/>
    <dgm:cxn modelId="{07434407-7AF9-438C-AA3B-AA97EEA62B95}" type="presParOf" srcId="{9EC90F7F-9531-414D-8FF7-5BC60EAEB7FC}" destId="{E35FD9D4-C20B-4E8F-BE73-28238F95E5C0}" srcOrd="5" destOrd="0" presId="urn:microsoft.com/office/officeart/2008/layout/LinedList"/>
    <dgm:cxn modelId="{9EC3C489-768F-467C-A3ED-E8BC57FB7BA6}" type="presParOf" srcId="{E35FD9D4-C20B-4E8F-BE73-28238F95E5C0}" destId="{FB4B2A17-0AEE-4291-AF27-DFA7E45ABD36}" srcOrd="0" destOrd="0" presId="urn:microsoft.com/office/officeart/2008/layout/LinedList"/>
    <dgm:cxn modelId="{C9553FC7-0DB4-4305-8E33-1A6FCE7888D8}" type="presParOf" srcId="{E35FD9D4-C20B-4E8F-BE73-28238F95E5C0}" destId="{B0A1AB94-8EFE-47C0-A085-54A470BF9FAA}" srcOrd="1" destOrd="0" presId="urn:microsoft.com/office/officeart/2008/layout/LinedList"/>
    <dgm:cxn modelId="{848A4546-85DC-4D8A-B595-8E330685B9FF}" type="presParOf" srcId="{9EC90F7F-9531-414D-8FF7-5BC60EAEB7FC}" destId="{47C6EA77-6B2D-4DDA-A6C4-B2B13A7C8231}" srcOrd="6" destOrd="0" presId="urn:microsoft.com/office/officeart/2008/layout/LinedList"/>
    <dgm:cxn modelId="{A39271F2-B4A4-4BCB-AF08-6793DBF84F3E}" type="presParOf" srcId="{9EC90F7F-9531-414D-8FF7-5BC60EAEB7FC}" destId="{08C35F3E-54F0-48F2-B212-7F20C2E12095}" srcOrd="7" destOrd="0" presId="urn:microsoft.com/office/officeart/2008/layout/LinedList"/>
    <dgm:cxn modelId="{5A043073-BAE5-413A-A213-41015A27EFEB}" type="presParOf" srcId="{08C35F3E-54F0-48F2-B212-7F20C2E12095}" destId="{4F906F90-D24C-4C30-B387-4B69C5BE64D4}" srcOrd="0" destOrd="0" presId="urn:microsoft.com/office/officeart/2008/layout/LinedList"/>
    <dgm:cxn modelId="{0E87EB88-EAC6-426E-AD75-DAF49B251BD8}" type="presParOf" srcId="{08C35F3E-54F0-48F2-B212-7F20C2E12095}" destId="{15C4407D-D0E2-4421-AA32-B4905F82582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69650-5EB5-4F11-8569-F8893929EA05}">
      <dsp:nvSpPr>
        <dsp:cNvPr id="0" name=""/>
        <dsp:cNvSpPr/>
      </dsp:nvSpPr>
      <dsp:spPr>
        <a:xfrm>
          <a:off x="0" y="1669"/>
          <a:ext cx="7543801" cy="846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B9FAB-E5AD-44EF-BAEE-3741716CBF19}">
      <dsp:nvSpPr>
        <dsp:cNvPr id="0" name=""/>
        <dsp:cNvSpPr/>
      </dsp:nvSpPr>
      <dsp:spPr>
        <a:xfrm>
          <a:off x="256011" y="192091"/>
          <a:ext cx="465476" cy="4654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50F39C-B2FD-48DD-A9DE-2D22CB0DBAFA}">
      <dsp:nvSpPr>
        <dsp:cNvPr id="0" name=""/>
        <dsp:cNvSpPr/>
      </dsp:nvSpPr>
      <dsp:spPr>
        <a:xfrm>
          <a:off x="977499" y="1669"/>
          <a:ext cx="6566301" cy="84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69" tIns="89569" rIns="89569" bIns="8956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experimental outlook</a:t>
          </a:r>
        </a:p>
      </dsp:txBody>
      <dsp:txXfrm>
        <a:off x="977499" y="1669"/>
        <a:ext cx="6566301" cy="846320"/>
      </dsp:txXfrm>
    </dsp:sp>
    <dsp:sp modelId="{E44E5BBA-0640-4068-BBD3-A48933FCD3F9}">
      <dsp:nvSpPr>
        <dsp:cNvPr id="0" name=""/>
        <dsp:cNvSpPr/>
      </dsp:nvSpPr>
      <dsp:spPr>
        <a:xfrm>
          <a:off x="0" y="1059569"/>
          <a:ext cx="7543801" cy="846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2B207-FEFC-4D9C-93E6-2D22188ED51A}">
      <dsp:nvSpPr>
        <dsp:cNvPr id="0" name=""/>
        <dsp:cNvSpPr/>
      </dsp:nvSpPr>
      <dsp:spPr>
        <a:xfrm>
          <a:off x="256011" y="1249991"/>
          <a:ext cx="465476" cy="4654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DACABC-7DC4-44CD-B0F7-742830DC490B}">
      <dsp:nvSpPr>
        <dsp:cNvPr id="0" name=""/>
        <dsp:cNvSpPr/>
      </dsp:nvSpPr>
      <dsp:spPr>
        <a:xfrm>
          <a:off x="977499" y="1059569"/>
          <a:ext cx="6566301" cy="84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69" tIns="89569" rIns="89569" bIns="8956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Why phonons + DM</a:t>
          </a:r>
        </a:p>
      </dsp:txBody>
      <dsp:txXfrm>
        <a:off x="977499" y="1059569"/>
        <a:ext cx="6566301" cy="846320"/>
      </dsp:txXfrm>
    </dsp:sp>
    <dsp:sp modelId="{F5CA0E61-DF6C-450F-ADF7-E11A56CA4095}">
      <dsp:nvSpPr>
        <dsp:cNvPr id="0" name=""/>
        <dsp:cNvSpPr/>
      </dsp:nvSpPr>
      <dsp:spPr>
        <a:xfrm>
          <a:off x="0" y="2117470"/>
          <a:ext cx="7543801" cy="846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D10F24-CF61-48FA-B40E-761F22F0A599}">
      <dsp:nvSpPr>
        <dsp:cNvPr id="0" name=""/>
        <dsp:cNvSpPr/>
      </dsp:nvSpPr>
      <dsp:spPr>
        <a:xfrm>
          <a:off x="256011" y="2307892"/>
          <a:ext cx="465476" cy="4654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D65DA-B0DC-4648-AC7D-67D099CB945B}">
      <dsp:nvSpPr>
        <dsp:cNvPr id="0" name=""/>
        <dsp:cNvSpPr/>
      </dsp:nvSpPr>
      <dsp:spPr>
        <a:xfrm>
          <a:off x="977499" y="2117470"/>
          <a:ext cx="6566301" cy="84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69" tIns="89569" rIns="89569" bIns="8956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Derivation of Multiphonon scattering</a:t>
          </a:r>
        </a:p>
      </dsp:txBody>
      <dsp:txXfrm>
        <a:off x="977499" y="2117470"/>
        <a:ext cx="6566301" cy="846320"/>
      </dsp:txXfrm>
    </dsp:sp>
    <dsp:sp modelId="{0B1CA14F-8D70-4A8D-A596-3B792FDAE904}">
      <dsp:nvSpPr>
        <dsp:cNvPr id="0" name=""/>
        <dsp:cNvSpPr/>
      </dsp:nvSpPr>
      <dsp:spPr>
        <a:xfrm>
          <a:off x="0" y="3175370"/>
          <a:ext cx="7543801" cy="846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5DED7-176D-4F7E-BD7F-CFC2A474E953}">
      <dsp:nvSpPr>
        <dsp:cNvPr id="0" name=""/>
        <dsp:cNvSpPr/>
      </dsp:nvSpPr>
      <dsp:spPr>
        <a:xfrm>
          <a:off x="256011" y="3365792"/>
          <a:ext cx="465476" cy="4654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58785-607D-43B6-93C8-50D0858CEB8E}">
      <dsp:nvSpPr>
        <dsp:cNvPr id="0" name=""/>
        <dsp:cNvSpPr/>
      </dsp:nvSpPr>
      <dsp:spPr>
        <a:xfrm>
          <a:off x="977499" y="3175370"/>
          <a:ext cx="6566301" cy="84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69" tIns="89569" rIns="89569" bIns="8956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Results!</a:t>
          </a:r>
        </a:p>
      </dsp:txBody>
      <dsp:txXfrm>
        <a:off x="977499" y="3175370"/>
        <a:ext cx="6566301" cy="846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69650-5EB5-4F11-8569-F8893929EA05}">
      <dsp:nvSpPr>
        <dsp:cNvPr id="0" name=""/>
        <dsp:cNvSpPr/>
      </dsp:nvSpPr>
      <dsp:spPr>
        <a:xfrm>
          <a:off x="0" y="1669"/>
          <a:ext cx="7543801" cy="84632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38100"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B9FAB-E5AD-44EF-BAEE-3741716CBF19}">
      <dsp:nvSpPr>
        <dsp:cNvPr id="0" name=""/>
        <dsp:cNvSpPr/>
      </dsp:nvSpPr>
      <dsp:spPr>
        <a:xfrm>
          <a:off x="256011" y="192091"/>
          <a:ext cx="465476" cy="4654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50F39C-B2FD-48DD-A9DE-2D22CB0DBAFA}">
      <dsp:nvSpPr>
        <dsp:cNvPr id="0" name=""/>
        <dsp:cNvSpPr/>
      </dsp:nvSpPr>
      <dsp:spPr>
        <a:xfrm>
          <a:off x="977499" y="1669"/>
          <a:ext cx="6566301" cy="84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69" tIns="89569" rIns="89569" bIns="8956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experimental outlook</a:t>
          </a:r>
        </a:p>
      </dsp:txBody>
      <dsp:txXfrm>
        <a:off x="977499" y="1669"/>
        <a:ext cx="6566301" cy="846320"/>
      </dsp:txXfrm>
    </dsp:sp>
    <dsp:sp modelId="{E44E5BBA-0640-4068-BBD3-A48933FCD3F9}">
      <dsp:nvSpPr>
        <dsp:cNvPr id="0" name=""/>
        <dsp:cNvSpPr/>
      </dsp:nvSpPr>
      <dsp:spPr>
        <a:xfrm>
          <a:off x="0" y="1059569"/>
          <a:ext cx="7543801" cy="846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2B207-FEFC-4D9C-93E6-2D22188ED51A}">
      <dsp:nvSpPr>
        <dsp:cNvPr id="0" name=""/>
        <dsp:cNvSpPr/>
      </dsp:nvSpPr>
      <dsp:spPr>
        <a:xfrm>
          <a:off x="256011" y="1249991"/>
          <a:ext cx="465476" cy="4654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DACABC-7DC4-44CD-B0F7-742830DC490B}">
      <dsp:nvSpPr>
        <dsp:cNvPr id="0" name=""/>
        <dsp:cNvSpPr/>
      </dsp:nvSpPr>
      <dsp:spPr>
        <a:xfrm>
          <a:off x="977499" y="1059569"/>
          <a:ext cx="6566301" cy="84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69" tIns="89569" rIns="89569" bIns="8956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Why phonons + DM</a:t>
          </a:r>
        </a:p>
      </dsp:txBody>
      <dsp:txXfrm>
        <a:off x="977499" y="1059569"/>
        <a:ext cx="6566301" cy="846320"/>
      </dsp:txXfrm>
    </dsp:sp>
    <dsp:sp modelId="{F5CA0E61-DF6C-450F-ADF7-E11A56CA4095}">
      <dsp:nvSpPr>
        <dsp:cNvPr id="0" name=""/>
        <dsp:cNvSpPr/>
      </dsp:nvSpPr>
      <dsp:spPr>
        <a:xfrm>
          <a:off x="0" y="2117470"/>
          <a:ext cx="7543801" cy="846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D10F24-CF61-48FA-B40E-761F22F0A599}">
      <dsp:nvSpPr>
        <dsp:cNvPr id="0" name=""/>
        <dsp:cNvSpPr/>
      </dsp:nvSpPr>
      <dsp:spPr>
        <a:xfrm>
          <a:off x="256011" y="2307892"/>
          <a:ext cx="465476" cy="4654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D65DA-B0DC-4648-AC7D-67D099CB945B}">
      <dsp:nvSpPr>
        <dsp:cNvPr id="0" name=""/>
        <dsp:cNvSpPr/>
      </dsp:nvSpPr>
      <dsp:spPr>
        <a:xfrm>
          <a:off x="977499" y="2117470"/>
          <a:ext cx="6566301" cy="84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69" tIns="89569" rIns="89569" bIns="8956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Derivation of Multiphonon scattering</a:t>
          </a:r>
        </a:p>
      </dsp:txBody>
      <dsp:txXfrm>
        <a:off x="977499" y="2117470"/>
        <a:ext cx="6566301" cy="846320"/>
      </dsp:txXfrm>
    </dsp:sp>
    <dsp:sp modelId="{0B1CA14F-8D70-4A8D-A596-3B792FDAE904}">
      <dsp:nvSpPr>
        <dsp:cNvPr id="0" name=""/>
        <dsp:cNvSpPr/>
      </dsp:nvSpPr>
      <dsp:spPr>
        <a:xfrm>
          <a:off x="0" y="3175370"/>
          <a:ext cx="7543801" cy="846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5DED7-176D-4F7E-BD7F-CFC2A474E953}">
      <dsp:nvSpPr>
        <dsp:cNvPr id="0" name=""/>
        <dsp:cNvSpPr/>
      </dsp:nvSpPr>
      <dsp:spPr>
        <a:xfrm>
          <a:off x="256011" y="3365792"/>
          <a:ext cx="465476" cy="4654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58785-607D-43B6-93C8-50D0858CEB8E}">
      <dsp:nvSpPr>
        <dsp:cNvPr id="0" name=""/>
        <dsp:cNvSpPr/>
      </dsp:nvSpPr>
      <dsp:spPr>
        <a:xfrm>
          <a:off x="977499" y="3175370"/>
          <a:ext cx="6566301" cy="84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69" tIns="89569" rIns="89569" bIns="8956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Results!</a:t>
          </a:r>
        </a:p>
      </dsp:txBody>
      <dsp:txXfrm>
        <a:off x="977499" y="3175370"/>
        <a:ext cx="6566301" cy="846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69650-5EB5-4F11-8569-F8893929EA05}">
      <dsp:nvSpPr>
        <dsp:cNvPr id="0" name=""/>
        <dsp:cNvSpPr/>
      </dsp:nvSpPr>
      <dsp:spPr>
        <a:xfrm>
          <a:off x="0" y="1669"/>
          <a:ext cx="7543801" cy="84632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B9FAB-E5AD-44EF-BAEE-3741716CBF19}">
      <dsp:nvSpPr>
        <dsp:cNvPr id="0" name=""/>
        <dsp:cNvSpPr/>
      </dsp:nvSpPr>
      <dsp:spPr>
        <a:xfrm>
          <a:off x="256011" y="192091"/>
          <a:ext cx="465476" cy="4654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50F39C-B2FD-48DD-A9DE-2D22CB0DBAFA}">
      <dsp:nvSpPr>
        <dsp:cNvPr id="0" name=""/>
        <dsp:cNvSpPr/>
      </dsp:nvSpPr>
      <dsp:spPr>
        <a:xfrm>
          <a:off x="977499" y="1669"/>
          <a:ext cx="6566301" cy="84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69" tIns="89569" rIns="89569" bIns="8956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experimental outlook</a:t>
          </a:r>
        </a:p>
      </dsp:txBody>
      <dsp:txXfrm>
        <a:off x="977499" y="1669"/>
        <a:ext cx="6566301" cy="846320"/>
      </dsp:txXfrm>
    </dsp:sp>
    <dsp:sp modelId="{E44E5BBA-0640-4068-BBD3-A48933FCD3F9}">
      <dsp:nvSpPr>
        <dsp:cNvPr id="0" name=""/>
        <dsp:cNvSpPr/>
      </dsp:nvSpPr>
      <dsp:spPr>
        <a:xfrm>
          <a:off x="0" y="1059569"/>
          <a:ext cx="7543801" cy="84632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38100"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2B207-FEFC-4D9C-93E6-2D22188ED51A}">
      <dsp:nvSpPr>
        <dsp:cNvPr id="0" name=""/>
        <dsp:cNvSpPr/>
      </dsp:nvSpPr>
      <dsp:spPr>
        <a:xfrm>
          <a:off x="256011" y="1249991"/>
          <a:ext cx="465476" cy="4654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DACABC-7DC4-44CD-B0F7-742830DC490B}">
      <dsp:nvSpPr>
        <dsp:cNvPr id="0" name=""/>
        <dsp:cNvSpPr/>
      </dsp:nvSpPr>
      <dsp:spPr>
        <a:xfrm>
          <a:off x="977499" y="1059569"/>
          <a:ext cx="6566301" cy="84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69" tIns="89569" rIns="89569" bIns="8956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Why phonons + DM</a:t>
          </a:r>
        </a:p>
      </dsp:txBody>
      <dsp:txXfrm>
        <a:off x="977499" y="1059569"/>
        <a:ext cx="6566301" cy="846320"/>
      </dsp:txXfrm>
    </dsp:sp>
    <dsp:sp modelId="{F5CA0E61-DF6C-450F-ADF7-E11A56CA4095}">
      <dsp:nvSpPr>
        <dsp:cNvPr id="0" name=""/>
        <dsp:cNvSpPr/>
      </dsp:nvSpPr>
      <dsp:spPr>
        <a:xfrm>
          <a:off x="0" y="2117470"/>
          <a:ext cx="7543801" cy="846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D10F24-CF61-48FA-B40E-761F22F0A599}">
      <dsp:nvSpPr>
        <dsp:cNvPr id="0" name=""/>
        <dsp:cNvSpPr/>
      </dsp:nvSpPr>
      <dsp:spPr>
        <a:xfrm>
          <a:off x="256011" y="2307892"/>
          <a:ext cx="465476" cy="4654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D65DA-B0DC-4648-AC7D-67D099CB945B}">
      <dsp:nvSpPr>
        <dsp:cNvPr id="0" name=""/>
        <dsp:cNvSpPr/>
      </dsp:nvSpPr>
      <dsp:spPr>
        <a:xfrm>
          <a:off x="977499" y="2117470"/>
          <a:ext cx="6566301" cy="84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69" tIns="89569" rIns="89569" bIns="8956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Derivation of Multiphonon scattering</a:t>
          </a:r>
        </a:p>
      </dsp:txBody>
      <dsp:txXfrm>
        <a:off x="977499" y="2117470"/>
        <a:ext cx="6566301" cy="846320"/>
      </dsp:txXfrm>
    </dsp:sp>
    <dsp:sp modelId="{0B1CA14F-8D70-4A8D-A596-3B792FDAE904}">
      <dsp:nvSpPr>
        <dsp:cNvPr id="0" name=""/>
        <dsp:cNvSpPr/>
      </dsp:nvSpPr>
      <dsp:spPr>
        <a:xfrm>
          <a:off x="0" y="3175370"/>
          <a:ext cx="7543801" cy="846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5DED7-176D-4F7E-BD7F-CFC2A474E953}">
      <dsp:nvSpPr>
        <dsp:cNvPr id="0" name=""/>
        <dsp:cNvSpPr/>
      </dsp:nvSpPr>
      <dsp:spPr>
        <a:xfrm>
          <a:off x="256011" y="3365792"/>
          <a:ext cx="465476" cy="4654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58785-607D-43B6-93C8-50D0858CEB8E}">
      <dsp:nvSpPr>
        <dsp:cNvPr id="0" name=""/>
        <dsp:cNvSpPr/>
      </dsp:nvSpPr>
      <dsp:spPr>
        <a:xfrm>
          <a:off x="977499" y="3175370"/>
          <a:ext cx="6566301" cy="84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69" tIns="89569" rIns="89569" bIns="8956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Results!</a:t>
          </a:r>
        </a:p>
      </dsp:txBody>
      <dsp:txXfrm>
        <a:off x="977499" y="3175370"/>
        <a:ext cx="6566301" cy="846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B1F2D-F48A-4697-9D48-AF7A9B6B38AE}">
      <dsp:nvSpPr>
        <dsp:cNvPr id="0" name=""/>
        <dsp:cNvSpPr/>
      </dsp:nvSpPr>
      <dsp:spPr>
        <a:xfrm>
          <a:off x="25" y="65928"/>
          <a:ext cx="2464282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Acoustic Phonons</a:t>
          </a:r>
        </a:p>
      </dsp:txBody>
      <dsp:txXfrm>
        <a:off x="25" y="65928"/>
        <a:ext cx="2464282" cy="604800"/>
      </dsp:txXfrm>
    </dsp:sp>
    <dsp:sp modelId="{67059DA2-4151-4C15-A72A-09A9C0819EFC}">
      <dsp:nvSpPr>
        <dsp:cNvPr id="0" name=""/>
        <dsp:cNvSpPr/>
      </dsp:nvSpPr>
      <dsp:spPr>
        <a:xfrm>
          <a:off x="25" y="670728"/>
          <a:ext cx="2464282" cy="24210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Coherent motion of the lattice atoms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Wavelength </a:t>
          </a:r>
          <a14:m xmlns:a14="http://schemas.microsoft.com/office/drawing/2010/main">
            <m:oMath xmlns:m="http://schemas.openxmlformats.org/officeDocument/2006/math">
              <m:r>
                <a:rPr lang="en-US" sz="2100" i="1" kern="1200" dirty="0" smtClean="0">
                  <a:latin typeface="Cambria Math" panose="02040503050406030204" pitchFamily="18" charset="0"/>
                </a:rPr>
                <m:t>→</m:t>
              </m:r>
            </m:oMath>
          </a14:m>
          <a:r>
            <a:rPr lang="en-US" sz="2100" kern="1200" dirty="0"/>
            <a:t> 0 corresponds to displacement of the crystal</a:t>
          </a:r>
        </a:p>
      </dsp:txBody>
      <dsp:txXfrm>
        <a:off x="25" y="670728"/>
        <a:ext cx="2464282" cy="2421090"/>
      </dsp:txXfrm>
    </dsp:sp>
    <dsp:sp modelId="{AB70565A-70FF-46A8-B802-D2FA2FD35EC7}">
      <dsp:nvSpPr>
        <dsp:cNvPr id="0" name=""/>
        <dsp:cNvSpPr/>
      </dsp:nvSpPr>
      <dsp:spPr>
        <a:xfrm>
          <a:off x="2809307" y="65928"/>
          <a:ext cx="2464282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Optical Phonons</a:t>
          </a:r>
        </a:p>
      </dsp:txBody>
      <dsp:txXfrm>
        <a:off x="2809307" y="65928"/>
        <a:ext cx="2464282" cy="604800"/>
      </dsp:txXfrm>
    </dsp:sp>
    <dsp:sp modelId="{B93D1A3B-E858-44EE-913D-5F8F426CDA65}">
      <dsp:nvSpPr>
        <dsp:cNvPr id="0" name=""/>
        <dsp:cNvSpPr/>
      </dsp:nvSpPr>
      <dsp:spPr>
        <a:xfrm>
          <a:off x="2809307" y="670728"/>
          <a:ext cx="2464282" cy="24210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Out of phase motion of the lattice atoms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If material is polar, couples to EM field</a:t>
          </a:r>
        </a:p>
      </dsp:txBody>
      <dsp:txXfrm>
        <a:off x="2809307" y="670728"/>
        <a:ext cx="2464282" cy="24210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69650-5EB5-4F11-8569-F8893929EA05}">
      <dsp:nvSpPr>
        <dsp:cNvPr id="0" name=""/>
        <dsp:cNvSpPr/>
      </dsp:nvSpPr>
      <dsp:spPr>
        <a:xfrm>
          <a:off x="0" y="1669"/>
          <a:ext cx="7543801" cy="84632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B9FAB-E5AD-44EF-BAEE-3741716CBF19}">
      <dsp:nvSpPr>
        <dsp:cNvPr id="0" name=""/>
        <dsp:cNvSpPr/>
      </dsp:nvSpPr>
      <dsp:spPr>
        <a:xfrm>
          <a:off x="256011" y="192091"/>
          <a:ext cx="465476" cy="4654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50F39C-B2FD-48DD-A9DE-2D22CB0DBAFA}">
      <dsp:nvSpPr>
        <dsp:cNvPr id="0" name=""/>
        <dsp:cNvSpPr/>
      </dsp:nvSpPr>
      <dsp:spPr>
        <a:xfrm>
          <a:off x="977499" y="1669"/>
          <a:ext cx="6566301" cy="84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69" tIns="89569" rIns="89569" bIns="8956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experimental outlook</a:t>
          </a:r>
        </a:p>
      </dsp:txBody>
      <dsp:txXfrm>
        <a:off x="977499" y="1669"/>
        <a:ext cx="6566301" cy="846320"/>
      </dsp:txXfrm>
    </dsp:sp>
    <dsp:sp modelId="{E44E5BBA-0640-4068-BBD3-A48933FCD3F9}">
      <dsp:nvSpPr>
        <dsp:cNvPr id="0" name=""/>
        <dsp:cNvSpPr/>
      </dsp:nvSpPr>
      <dsp:spPr>
        <a:xfrm>
          <a:off x="0" y="1059569"/>
          <a:ext cx="7543801" cy="84632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2B207-FEFC-4D9C-93E6-2D22188ED51A}">
      <dsp:nvSpPr>
        <dsp:cNvPr id="0" name=""/>
        <dsp:cNvSpPr/>
      </dsp:nvSpPr>
      <dsp:spPr>
        <a:xfrm>
          <a:off x="256011" y="1249991"/>
          <a:ext cx="465476" cy="4654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DACABC-7DC4-44CD-B0F7-742830DC490B}">
      <dsp:nvSpPr>
        <dsp:cNvPr id="0" name=""/>
        <dsp:cNvSpPr/>
      </dsp:nvSpPr>
      <dsp:spPr>
        <a:xfrm>
          <a:off x="977499" y="1059569"/>
          <a:ext cx="6566301" cy="84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69" tIns="89569" rIns="89569" bIns="8956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Why phonons + DM</a:t>
          </a:r>
        </a:p>
      </dsp:txBody>
      <dsp:txXfrm>
        <a:off x="977499" y="1059569"/>
        <a:ext cx="6566301" cy="846320"/>
      </dsp:txXfrm>
    </dsp:sp>
    <dsp:sp modelId="{F5CA0E61-DF6C-450F-ADF7-E11A56CA4095}">
      <dsp:nvSpPr>
        <dsp:cNvPr id="0" name=""/>
        <dsp:cNvSpPr/>
      </dsp:nvSpPr>
      <dsp:spPr>
        <a:xfrm>
          <a:off x="0" y="2117470"/>
          <a:ext cx="7543801" cy="84632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38100"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D10F24-CF61-48FA-B40E-761F22F0A599}">
      <dsp:nvSpPr>
        <dsp:cNvPr id="0" name=""/>
        <dsp:cNvSpPr/>
      </dsp:nvSpPr>
      <dsp:spPr>
        <a:xfrm>
          <a:off x="256011" y="2307892"/>
          <a:ext cx="465476" cy="4654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D65DA-B0DC-4648-AC7D-67D099CB945B}">
      <dsp:nvSpPr>
        <dsp:cNvPr id="0" name=""/>
        <dsp:cNvSpPr/>
      </dsp:nvSpPr>
      <dsp:spPr>
        <a:xfrm>
          <a:off x="977499" y="2117470"/>
          <a:ext cx="6566301" cy="84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69" tIns="89569" rIns="89569" bIns="8956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Derivation of Multiphonon scattering</a:t>
          </a:r>
        </a:p>
      </dsp:txBody>
      <dsp:txXfrm>
        <a:off x="977499" y="2117470"/>
        <a:ext cx="6566301" cy="846320"/>
      </dsp:txXfrm>
    </dsp:sp>
    <dsp:sp modelId="{0B1CA14F-8D70-4A8D-A596-3B792FDAE904}">
      <dsp:nvSpPr>
        <dsp:cNvPr id="0" name=""/>
        <dsp:cNvSpPr/>
      </dsp:nvSpPr>
      <dsp:spPr>
        <a:xfrm>
          <a:off x="0" y="3175370"/>
          <a:ext cx="7543801" cy="846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5DED7-176D-4F7E-BD7F-CFC2A474E953}">
      <dsp:nvSpPr>
        <dsp:cNvPr id="0" name=""/>
        <dsp:cNvSpPr/>
      </dsp:nvSpPr>
      <dsp:spPr>
        <a:xfrm>
          <a:off x="256011" y="3365792"/>
          <a:ext cx="465476" cy="4654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58785-607D-43B6-93C8-50D0858CEB8E}">
      <dsp:nvSpPr>
        <dsp:cNvPr id="0" name=""/>
        <dsp:cNvSpPr/>
      </dsp:nvSpPr>
      <dsp:spPr>
        <a:xfrm>
          <a:off x="977499" y="3175370"/>
          <a:ext cx="6566301" cy="84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69" tIns="89569" rIns="89569" bIns="8956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Results!</a:t>
          </a:r>
        </a:p>
      </dsp:txBody>
      <dsp:txXfrm>
        <a:off x="977499" y="3175370"/>
        <a:ext cx="6566301" cy="8463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00014-4812-4CAA-AA66-EC9C297DFE26}">
      <dsp:nvSpPr>
        <dsp:cNvPr id="0" name=""/>
        <dsp:cNvSpPr/>
      </dsp:nvSpPr>
      <dsp:spPr>
        <a:xfrm>
          <a:off x="714837" y="679"/>
          <a:ext cx="3320168" cy="39060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9F123-EA38-4F0C-B8F2-A1539682ACA2}">
      <dsp:nvSpPr>
        <dsp:cNvPr id="0" name=""/>
        <dsp:cNvSpPr/>
      </dsp:nvSpPr>
      <dsp:spPr>
        <a:xfrm>
          <a:off x="880845" y="349604"/>
          <a:ext cx="2988151" cy="1468783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B178E-D935-4A3F-8FB7-B143D7CCF139}">
      <dsp:nvSpPr>
        <dsp:cNvPr id="0" name=""/>
        <dsp:cNvSpPr/>
      </dsp:nvSpPr>
      <dsp:spPr>
        <a:xfrm>
          <a:off x="880845" y="1949586"/>
          <a:ext cx="2988151" cy="1816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Similar to spin independent case, with a form factor correction</a:t>
          </a:r>
          <a:endParaRPr lang="en-US" sz="10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(see T. Trickle et. al. 2009.13534)</a:t>
          </a:r>
        </a:p>
      </dsp:txBody>
      <dsp:txXfrm>
        <a:off x="880845" y="1949586"/>
        <a:ext cx="2988151" cy="1816352"/>
      </dsp:txXfrm>
    </dsp:sp>
    <dsp:sp modelId="{08F95AD9-0A98-433C-A759-73A5B02CEEEB}">
      <dsp:nvSpPr>
        <dsp:cNvPr id="0" name=""/>
        <dsp:cNvSpPr/>
      </dsp:nvSpPr>
      <dsp:spPr>
        <a:xfrm>
          <a:off x="880845" y="1533699"/>
          <a:ext cx="2988151" cy="390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Nuclear Spin Polarized</a:t>
          </a:r>
        </a:p>
      </dsp:txBody>
      <dsp:txXfrm>
        <a:off x="880845" y="1533699"/>
        <a:ext cx="2988151" cy="390639"/>
      </dsp:txXfrm>
    </dsp:sp>
    <dsp:sp modelId="{AD3B51CB-E527-49E2-9D9F-8F96D00F6D63}">
      <dsp:nvSpPr>
        <dsp:cNvPr id="0" name=""/>
        <dsp:cNvSpPr/>
      </dsp:nvSpPr>
      <dsp:spPr>
        <a:xfrm>
          <a:off x="4877517" y="679"/>
          <a:ext cx="3320168" cy="39060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A21B4B-70D9-4995-9F85-3C6E2699DDD2}">
      <dsp:nvSpPr>
        <dsp:cNvPr id="0" name=""/>
        <dsp:cNvSpPr/>
      </dsp:nvSpPr>
      <dsp:spPr>
        <a:xfrm>
          <a:off x="5043525" y="349604"/>
          <a:ext cx="2988151" cy="146878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A79C9C-238F-4E89-AE5B-3FBD18BB3969}">
      <dsp:nvSpPr>
        <dsp:cNvPr id="0" name=""/>
        <dsp:cNvSpPr/>
      </dsp:nvSpPr>
      <dsp:spPr>
        <a:xfrm>
          <a:off x="5043525" y="1949586"/>
          <a:ext cx="2988151" cy="1816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Cross section doesn’t average away: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en-US" sz="2000" b="0" i="1" kern="1200" smtClean="0">
                  <a:latin typeface="Cambria Math" panose="02040503050406030204" pitchFamily="18" charset="0"/>
                </a:rPr>
                <m:t>ℓ=ℓ′</m:t>
              </m:r>
            </m:oMath>
          </a14:m>
          <a:r>
            <a:rPr lang="en-US" sz="2000" kern="1200" dirty="0"/>
            <a:t> (incoherent) terms contribute </a:t>
          </a:r>
          <a14:m xmlns:a14="http://schemas.microsoft.com/office/drawing/2010/main">
            <m:oMath xmlns:m="http://schemas.openxmlformats.org/officeDocument/2006/math">
              <m:r>
                <a:rPr lang="en-US" sz="20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~ </m:t>
              </m:r>
              <m:r>
                <a:rPr lang="en-US" sz="2000" b="0" i="1" kern="1200" smtClean="0">
                  <a:latin typeface="Cambria Math" panose="02040503050406030204" pitchFamily="18" charset="0"/>
                </a:rPr>
                <m:t>⟨</m:t>
              </m:r>
              <m:sSubSup>
                <m:sSubSupPr>
                  <m:ctrlPr>
                    <a:rPr lang="en-US" sz="2000" b="0" i="1" kern="1200" smtClean="0">
                      <a:latin typeface="Cambria Math" panose="02040503050406030204" pitchFamily="18" charset="0"/>
                    </a:rPr>
                  </m:ctrlPr>
                </m:sSubSupPr>
                <m:e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𝑆</m:t>
                  </m:r>
                </m:e>
                <m:sub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𝑁</m:t>
                  </m:r>
                </m:sub>
                <m:sup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2</m:t>
                  </m:r>
                </m:sup>
              </m:sSubSup>
              <m:r>
                <a:rPr lang="en-US" sz="2000" b="0" i="1" kern="1200" smtClean="0">
                  <a:latin typeface="Cambria Math" panose="02040503050406030204" pitchFamily="18" charset="0"/>
                </a:rPr>
                <m:t>⟩</m:t>
              </m:r>
            </m:oMath>
          </a14:m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Previous calculation holds! </a:t>
          </a:r>
        </a:p>
      </dsp:txBody>
      <dsp:txXfrm>
        <a:off x="5043525" y="1949586"/>
        <a:ext cx="2988151" cy="1816352"/>
      </dsp:txXfrm>
    </dsp:sp>
    <dsp:sp modelId="{C439A5B7-00C5-46A0-BC5D-5BD046FD69C9}">
      <dsp:nvSpPr>
        <dsp:cNvPr id="0" name=""/>
        <dsp:cNvSpPr/>
      </dsp:nvSpPr>
      <dsp:spPr>
        <a:xfrm>
          <a:off x="5043525" y="1533699"/>
          <a:ext cx="2988151" cy="390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Nuclear Spin Unpolarized</a:t>
          </a:r>
        </a:p>
      </dsp:txBody>
      <dsp:txXfrm>
        <a:off x="5043525" y="1533699"/>
        <a:ext cx="2988151" cy="3906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69650-5EB5-4F11-8569-F8893929EA05}">
      <dsp:nvSpPr>
        <dsp:cNvPr id="0" name=""/>
        <dsp:cNvSpPr/>
      </dsp:nvSpPr>
      <dsp:spPr>
        <a:xfrm>
          <a:off x="0" y="1669"/>
          <a:ext cx="7543801" cy="84632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B9FAB-E5AD-44EF-BAEE-3741716CBF19}">
      <dsp:nvSpPr>
        <dsp:cNvPr id="0" name=""/>
        <dsp:cNvSpPr/>
      </dsp:nvSpPr>
      <dsp:spPr>
        <a:xfrm>
          <a:off x="256011" y="192091"/>
          <a:ext cx="465476" cy="4654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50F39C-B2FD-48DD-A9DE-2D22CB0DBAFA}">
      <dsp:nvSpPr>
        <dsp:cNvPr id="0" name=""/>
        <dsp:cNvSpPr/>
      </dsp:nvSpPr>
      <dsp:spPr>
        <a:xfrm>
          <a:off x="977499" y="1669"/>
          <a:ext cx="6566301" cy="84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69" tIns="89569" rIns="89569" bIns="8956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experimental outlook</a:t>
          </a:r>
        </a:p>
      </dsp:txBody>
      <dsp:txXfrm>
        <a:off x="977499" y="1669"/>
        <a:ext cx="6566301" cy="846320"/>
      </dsp:txXfrm>
    </dsp:sp>
    <dsp:sp modelId="{E44E5BBA-0640-4068-BBD3-A48933FCD3F9}">
      <dsp:nvSpPr>
        <dsp:cNvPr id="0" name=""/>
        <dsp:cNvSpPr/>
      </dsp:nvSpPr>
      <dsp:spPr>
        <a:xfrm>
          <a:off x="0" y="1059569"/>
          <a:ext cx="7543801" cy="84632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2B207-FEFC-4D9C-93E6-2D22188ED51A}">
      <dsp:nvSpPr>
        <dsp:cNvPr id="0" name=""/>
        <dsp:cNvSpPr/>
      </dsp:nvSpPr>
      <dsp:spPr>
        <a:xfrm>
          <a:off x="256011" y="1249991"/>
          <a:ext cx="465476" cy="4654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DACABC-7DC4-44CD-B0F7-742830DC490B}">
      <dsp:nvSpPr>
        <dsp:cNvPr id="0" name=""/>
        <dsp:cNvSpPr/>
      </dsp:nvSpPr>
      <dsp:spPr>
        <a:xfrm>
          <a:off x="977499" y="1059569"/>
          <a:ext cx="6566301" cy="84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69" tIns="89569" rIns="89569" bIns="8956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Why phonons + DM</a:t>
          </a:r>
        </a:p>
      </dsp:txBody>
      <dsp:txXfrm>
        <a:off x="977499" y="1059569"/>
        <a:ext cx="6566301" cy="846320"/>
      </dsp:txXfrm>
    </dsp:sp>
    <dsp:sp modelId="{F5CA0E61-DF6C-450F-ADF7-E11A56CA4095}">
      <dsp:nvSpPr>
        <dsp:cNvPr id="0" name=""/>
        <dsp:cNvSpPr/>
      </dsp:nvSpPr>
      <dsp:spPr>
        <a:xfrm>
          <a:off x="0" y="2117470"/>
          <a:ext cx="7543801" cy="84632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D10F24-CF61-48FA-B40E-761F22F0A599}">
      <dsp:nvSpPr>
        <dsp:cNvPr id="0" name=""/>
        <dsp:cNvSpPr/>
      </dsp:nvSpPr>
      <dsp:spPr>
        <a:xfrm>
          <a:off x="256011" y="2307892"/>
          <a:ext cx="465476" cy="4654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D65DA-B0DC-4648-AC7D-67D099CB945B}">
      <dsp:nvSpPr>
        <dsp:cNvPr id="0" name=""/>
        <dsp:cNvSpPr/>
      </dsp:nvSpPr>
      <dsp:spPr>
        <a:xfrm>
          <a:off x="977499" y="2117470"/>
          <a:ext cx="6566301" cy="84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69" tIns="89569" rIns="89569" bIns="8956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Derivation of Multiphonon scattering</a:t>
          </a:r>
        </a:p>
      </dsp:txBody>
      <dsp:txXfrm>
        <a:off x="977499" y="2117470"/>
        <a:ext cx="6566301" cy="846320"/>
      </dsp:txXfrm>
    </dsp:sp>
    <dsp:sp modelId="{0B1CA14F-8D70-4A8D-A596-3B792FDAE904}">
      <dsp:nvSpPr>
        <dsp:cNvPr id="0" name=""/>
        <dsp:cNvSpPr/>
      </dsp:nvSpPr>
      <dsp:spPr>
        <a:xfrm>
          <a:off x="0" y="3175370"/>
          <a:ext cx="7543801" cy="84632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38100"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5DED7-176D-4F7E-BD7F-CFC2A474E953}">
      <dsp:nvSpPr>
        <dsp:cNvPr id="0" name=""/>
        <dsp:cNvSpPr/>
      </dsp:nvSpPr>
      <dsp:spPr>
        <a:xfrm>
          <a:off x="256011" y="3365792"/>
          <a:ext cx="465476" cy="4654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58785-607D-43B6-93C8-50D0858CEB8E}">
      <dsp:nvSpPr>
        <dsp:cNvPr id="0" name=""/>
        <dsp:cNvSpPr/>
      </dsp:nvSpPr>
      <dsp:spPr>
        <a:xfrm>
          <a:off x="977499" y="3175370"/>
          <a:ext cx="6566301" cy="84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69" tIns="89569" rIns="89569" bIns="8956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Results!</a:t>
          </a:r>
        </a:p>
      </dsp:txBody>
      <dsp:txXfrm>
        <a:off x="977499" y="3175370"/>
        <a:ext cx="6566301" cy="8463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DE47C-4D14-4624-8EE3-515EE7BF6ED3}">
      <dsp:nvSpPr>
        <dsp:cNvPr id="0" name=""/>
        <dsp:cNvSpPr/>
      </dsp:nvSpPr>
      <dsp:spPr>
        <a:xfrm>
          <a:off x="0" y="0"/>
          <a:ext cx="50982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5FD35-F63C-4230-964E-FD2EA5486ABF}">
      <dsp:nvSpPr>
        <dsp:cNvPr id="0" name=""/>
        <dsp:cNvSpPr/>
      </dsp:nvSpPr>
      <dsp:spPr>
        <a:xfrm>
          <a:off x="0" y="0"/>
          <a:ext cx="5098256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Lots of new proposed experiments are looking for dark matter-phonon interactions</a:t>
          </a:r>
        </a:p>
      </dsp:txBody>
      <dsp:txXfrm>
        <a:off x="0" y="0"/>
        <a:ext cx="5098256" cy="1412477"/>
      </dsp:txXfrm>
    </dsp:sp>
    <dsp:sp modelId="{497CDECC-D6AA-44B1-AFE8-4B176A790013}">
      <dsp:nvSpPr>
        <dsp:cNvPr id="0" name=""/>
        <dsp:cNvSpPr/>
      </dsp:nvSpPr>
      <dsp:spPr>
        <a:xfrm>
          <a:off x="0" y="1412478"/>
          <a:ext cx="5098256" cy="0"/>
        </a:xfrm>
        <a:prstGeom prst="line">
          <a:avLst/>
        </a:prstGeom>
        <a:solidFill>
          <a:schemeClr val="accent2">
            <a:hueOff val="-441124"/>
            <a:satOff val="497"/>
            <a:lumOff val="1177"/>
            <a:alphaOff val="0"/>
          </a:schemeClr>
        </a:solidFill>
        <a:ln w="15875" cap="flat" cmpd="sng" algn="ctr">
          <a:solidFill>
            <a:schemeClr val="accent2">
              <a:hueOff val="-441124"/>
              <a:satOff val="497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10839-B58A-4006-A26D-E5BDF9F62506}">
      <dsp:nvSpPr>
        <dsp:cNvPr id="0" name=""/>
        <dsp:cNvSpPr/>
      </dsp:nvSpPr>
      <dsp:spPr>
        <a:xfrm>
          <a:off x="0" y="1412477"/>
          <a:ext cx="5098256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Multiphonon – DM interactions cover intermediate DM mass ranges between nuclear recoil and single phonon detection</a:t>
          </a:r>
        </a:p>
      </dsp:txBody>
      <dsp:txXfrm>
        <a:off x="0" y="1412477"/>
        <a:ext cx="5098256" cy="1412477"/>
      </dsp:txXfrm>
    </dsp:sp>
    <dsp:sp modelId="{FA9DA342-CEF5-4610-8C0A-7114F5113758}">
      <dsp:nvSpPr>
        <dsp:cNvPr id="0" name=""/>
        <dsp:cNvSpPr/>
      </dsp:nvSpPr>
      <dsp:spPr>
        <a:xfrm>
          <a:off x="0" y="2824956"/>
          <a:ext cx="5098256" cy="0"/>
        </a:xfrm>
        <a:prstGeom prst="line">
          <a:avLst/>
        </a:prstGeom>
        <a:solidFill>
          <a:schemeClr val="accent2">
            <a:hueOff val="-882249"/>
            <a:satOff val="995"/>
            <a:lumOff val="2353"/>
            <a:alphaOff val="0"/>
          </a:schemeClr>
        </a:solidFill>
        <a:ln w="15875" cap="flat" cmpd="sng" algn="ctr">
          <a:solidFill>
            <a:schemeClr val="accent2">
              <a:hueOff val="-882249"/>
              <a:satOff val="995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B2A17-0AEE-4291-AF27-DFA7E45ABD36}">
      <dsp:nvSpPr>
        <dsp:cNvPr id="0" name=""/>
        <dsp:cNvSpPr/>
      </dsp:nvSpPr>
      <dsp:spPr>
        <a:xfrm>
          <a:off x="0" y="2824955"/>
          <a:ext cx="5098256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Spin dependent multiphonon scattering utilizes similar methods as spin independent when crystal spins are randomly distributed</a:t>
          </a:r>
        </a:p>
      </dsp:txBody>
      <dsp:txXfrm>
        <a:off x="0" y="2824955"/>
        <a:ext cx="5098256" cy="1412477"/>
      </dsp:txXfrm>
    </dsp:sp>
    <dsp:sp modelId="{47C6EA77-6B2D-4DDA-A6C4-B2B13A7C8231}">
      <dsp:nvSpPr>
        <dsp:cNvPr id="0" name=""/>
        <dsp:cNvSpPr/>
      </dsp:nvSpPr>
      <dsp:spPr>
        <a:xfrm>
          <a:off x="0" y="4237434"/>
          <a:ext cx="5098256" cy="0"/>
        </a:xfrm>
        <a:prstGeom prst="line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906F90-D24C-4C30-B387-4B69C5BE64D4}">
      <dsp:nvSpPr>
        <dsp:cNvPr id="0" name=""/>
        <dsp:cNvSpPr/>
      </dsp:nvSpPr>
      <dsp:spPr>
        <a:xfrm>
          <a:off x="0" y="4237433"/>
          <a:ext cx="5098256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cross sections for spin dependent cases are within the range of future experiments – spin dependent multiphonon experiments should be created to probe intermediate DM masses</a:t>
          </a:r>
        </a:p>
      </dsp:txBody>
      <dsp:txXfrm>
        <a:off x="0" y="4237433"/>
        <a:ext cx="5098256" cy="14124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07921-7492-472E-888F-31C8E2A419F5}">
      <dsp:nvSpPr>
        <dsp:cNvPr id="0" name=""/>
        <dsp:cNvSpPr/>
      </dsp:nvSpPr>
      <dsp:spPr>
        <a:xfrm>
          <a:off x="616015" y="253915"/>
          <a:ext cx="3687527" cy="553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8110" rIns="118110" bIns="0" numCol="1" spcCol="1270" anchor="b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Spin Independent</a:t>
          </a:r>
        </a:p>
      </dsp:txBody>
      <dsp:txXfrm>
        <a:off x="616015" y="253915"/>
        <a:ext cx="3687527" cy="553129"/>
      </dsp:txXfrm>
    </dsp:sp>
    <dsp:sp modelId="{C878CF15-073A-44DA-A16A-593874AD9C81}">
      <dsp:nvSpPr>
        <dsp:cNvPr id="0" name=""/>
        <dsp:cNvSpPr/>
      </dsp:nvSpPr>
      <dsp:spPr>
        <a:xfrm>
          <a:off x="415468" y="774419"/>
          <a:ext cx="3835434" cy="34269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AC3AF2-07F7-48B5-96A8-103FC9857D6B}">
      <dsp:nvSpPr>
        <dsp:cNvPr id="0" name=""/>
        <dsp:cNvSpPr/>
      </dsp:nvSpPr>
      <dsp:spPr>
        <a:xfrm>
          <a:off x="4963161" y="195857"/>
          <a:ext cx="3687527" cy="553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8110" rIns="118110" bIns="0" numCol="1" spcCol="1270" anchor="b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Spin Dependent</a:t>
          </a:r>
        </a:p>
      </dsp:txBody>
      <dsp:txXfrm>
        <a:off x="4963161" y="195857"/>
        <a:ext cx="3687527" cy="553129"/>
      </dsp:txXfrm>
    </dsp:sp>
    <dsp:sp modelId="{67A9736F-9637-4B14-9F67-D4AAED814175}">
      <dsp:nvSpPr>
        <dsp:cNvPr id="0" name=""/>
        <dsp:cNvSpPr/>
      </dsp:nvSpPr>
      <dsp:spPr>
        <a:xfrm>
          <a:off x="4664785" y="722204"/>
          <a:ext cx="4117309" cy="3509088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1000" r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21934-70C6-4696-B1EC-5F64465C93E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3B5C8-12E6-46F4-8BCD-166DE1BF5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3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0520-6BB8-4C65-AB55-0D1F3D9B726B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26C0-CE34-44D0-A358-5696070F7E4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43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7889-439A-4DF1-989C-DDDC81E1A934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26C0-CE34-44D0-A358-5696070F7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7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0DCB-351E-4C15-ABD5-ABFC4534CB57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26C0-CE34-44D0-A358-5696070F7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5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ECF9-DEF1-4A07-B619-F41E2EF32C78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26C0-CE34-44D0-A358-5696070F7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93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F7CC-003D-4019-956A-F0D47A126892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26C0-CE34-44D0-A358-5696070F7E4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67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608E-64CE-4D4F-9029-2DCF36DC258A}" type="datetime1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26C0-CE34-44D0-A358-5696070F7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55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1D5E-66B5-4866-AAF7-364BD7F1F460}" type="datetime1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26C0-CE34-44D0-A358-5696070F7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6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9ED9-7B61-4643-949F-7A8F5C03B0B0}" type="datetime1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26C0-CE34-44D0-A358-5696070F7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018B-442D-4C9F-A3A4-4516FFEB0F0B}" type="datetime1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26C0-CE34-44D0-A358-5696070F7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74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17635AC-BD27-4E17-B858-1AEE5F35F279}" type="datetime1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9626C0-CE34-44D0-A358-5696070F7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38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4699-497D-4953-84E2-BA5978C26324}" type="datetime1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26C0-CE34-44D0-A358-5696070F7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4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7F5F0E5-96C1-4C31-A222-61ED39D8CA78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D9626C0-CE34-44D0-A358-5696070F7E4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5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320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3201-D91E-6058-176B-017BEB314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>
            <a:normAutofit/>
          </a:bodyPr>
          <a:lstStyle/>
          <a:p>
            <a:br>
              <a:rPr lang="en-US" sz="4500" dirty="0"/>
            </a:br>
            <a:br>
              <a:rPr lang="en-US" sz="4500" dirty="0"/>
            </a:br>
            <a:r>
              <a:rPr lang="en-US" sz="4500" dirty="0"/>
              <a:t>Multiphonon Processes in Spin-Dependent Dark-Matter Scattering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AB7510-788B-C390-0D9A-38194AE596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Bethany Suter, UC Berkeley</a:t>
            </a:r>
          </a:p>
          <a:p>
            <a:r>
              <a:rPr lang="en-US" dirty="0"/>
              <a:t>Berkeley Week</a:t>
            </a:r>
          </a:p>
          <a:p>
            <a:r>
              <a:rPr lang="en-US" dirty="0"/>
              <a:t>IN collaboration with P. </a:t>
            </a:r>
            <a:r>
              <a:rPr lang="en-US" dirty="0" err="1"/>
              <a:t>Munbodh</a:t>
            </a:r>
            <a:r>
              <a:rPr lang="en-US" dirty="0"/>
              <a:t>, S. </a:t>
            </a:r>
            <a:r>
              <a:rPr lang="en-US" dirty="0" err="1"/>
              <a:t>Knapen</a:t>
            </a:r>
            <a:r>
              <a:rPr lang="en-US" dirty="0"/>
              <a:t>, S. Gori, &amp; T. Lin</a:t>
            </a:r>
          </a:p>
        </p:txBody>
      </p:sp>
    </p:spTree>
    <p:extLst>
      <p:ext uri="{BB962C8B-B14F-4D97-AF65-F5344CB8AC3E}">
        <p14:creationId xmlns:p14="http://schemas.microsoft.com/office/powerpoint/2010/main" val="2660465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2D435-3C5F-D45E-EBEA-FC47C2652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0DBDF-A794-DD40-6222-E9638B67A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C8951-873D-D37C-4A43-06BE637B0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26C0-CE34-44D0-A358-5696070F7E43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5DF926-7C51-83A6-A3CC-F38CC04F0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94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D69ED2-767C-7BC8-3C55-8C6392615A39}"/>
              </a:ext>
            </a:extLst>
          </p:cNvPr>
          <p:cNvSpPr txBox="1"/>
          <p:nvPr/>
        </p:nvSpPr>
        <p:spPr>
          <a:xfrm>
            <a:off x="7496355" y="6442462"/>
            <a:ext cx="1561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Slide by S. </a:t>
            </a:r>
            <a:r>
              <a:rPr lang="en-US" sz="1400" dirty="0" err="1">
                <a:solidFill>
                  <a:schemeClr val="bg1"/>
                </a:solidFill>
              </a:rPr>
              <a:t>Knapen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44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20A1D-C3EA-D9DD-058D-A55B64B8D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438E1-1E58-70FE-0CAF-59AD10953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AAAAAB+HelveticaNeue"/>
              </a:rPr>
              <a:t>Very complicated system of coupled harmonic oscillators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1C104-2DAF-B20E-4438-AA09F8C5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26C0-CE34-44D0-A358-5696070F7E43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620334-1578-2D01-5C19-62F2AD078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574" y="2224889"/>
            <a:ext cx="2903263" cy="3054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Diagram 6">
                <a:extLst>
                  <a:ext uri="{FF2B5EF4-FFF2-40B4-BE49-F238E27FC236}">
                    <a16:creationId xmlns:a16="http://schemas.microsoft.com/office/drawing/2014/main" id="{9190BC6F-BCF6-9CAB-2970-42B59409F03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145298491"/>
                  </p:ext>
                </p:extLst>
              </p:nvPr>
            </p:nvGraphicFramePr>
            <p:xfrm>
              <a:off x="511116" y="2530192"/>
              <a:ext cx="5273615" cy="315774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7" name="Diagram 6">
                <a:extLst>
                  <a:ext uri="{FF2B5EF4-FFF2-40B4-BE49-F238E27FC236}">
                    <a16:creationId xmlns:a16="http://schemas.microsoft.com/office/drawing/2014/main" id="{9190BC6F-BCF6-9CAB-2970-42B59409F03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145298491"/>
                  </p:ext>
                </p:extLst>
              </p:nvPr>
            </p:nvGraphicFramePr>
            <p:xfrm>
              <a:off x="511116" y="2530192"/>
              <a:ext cx="5273615" cy="315774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93C31A8-92CB-B3B4-61A8-BC4179AA5577}"/>
              </a:ext>
            </a:extLst>
          </p:cNvPr>
          <p:cNvSpPr txBox="1"/>
          <p:nvPr/>
        </p:nvSpPr>
        <p:spPr>
          <a:xfrm>
            <a:off x="7231857" y="5997639"/>
            <a:ext cx="2355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Figure from S. </a:t>
            </a:r>
            <a:r>
              <a:rPr lang="en-US" sz="1400" dirty="0" err="1">
                <a:solidFill>
                  <a:schemeClr val="accent1"/>
                </a:solidFill>
              </a:rPr>
              <a:t>Knapen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59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0F35747-2822-4D06-BE10-CD33AC6B0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8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2C4466-5B1B-4361-B9D9-39ED9A8A3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37E5BE-73E4-4CC3-2564-C3C9D28B8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16835"/>
            <a:ext cx="4483452" cy="1666501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Acoustic vs Optical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E8A6BD-6CF9-392E-7C2A-744DDA36A1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2236304"/>
                <a:ext cx="4483453" cy="4104861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FFFF"/>
                    </a:solidFill>
                  </a:rPr>
                  <a:t> Low momentum transfer = only excite acoustic phonon in 1</a:t>
                </a:r>
                <a:r>
                  <a:rPr lang="en-US" baseline="30000" dirty="0">
                    <a:solidFill>
                      <a:srgbClr val="FFFFFF"/>
                    </a:solidFill>
                  </a:rPr>
                  <a:t>st</a:t>
                </a:r>
                <a:r>
                  <a:rPr lang="en-US" dirty="0">
                    <a:solidFill>
                      <a:srgbClr val="FFFFFF"/>
                    </a:solidFill>
                  </a:rPr>
                  <a:t> Brillouin zone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l-GR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 dirty="0" err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i="1" dirty="0" err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err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∼7</m:t>
                      </m:r>
                      <m:r>
                        <a:rPr lang="en-US" b="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𝑚𝑒𝑉</m:t>
                      </m:r>
                      <m:r>
                        <a:rPr lang="en-US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US" b="0" i="1" dirty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num>
                        <m:den>
                          <m:r>
                            <a:rPr lang="en-US" i="1" dirty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i="1" dirty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𝑘𝑒𝑉</m:t>
                          </m:r>
                        </m:den>
                      </m:f>
                    </m:oMath>
                  </m:oMathPara>
                </a14:m>
                <a:endParaRPr lang="en-US" i="1" dirty="0">
                  <a:solidFill>
                    <a:srgbClr val="FFFFFF"/>
                  </a:solidFill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FFFF"/>
                    </a:solidFill>
                  </a:rPr>
                  <a:t> Best threshold is in 10 – 100 </a:t>
                </a:r>
                <a:r>
                  <a:rPr lang="en-US" dirty="0" err="1">
                    <a:solidFill>
                      <a:srgbClr val="FFFFFF"/>
                    </a:solidFill>
                  </a:rPr>
                  <a:t>meV</a:t>
                </a:r>
                <a:r>
                  <a:rPr lang="en-US" dirty="0">
                    <a:solidFill>
                      <a:srgbClr val="FFFFFF"/>
                    </a:solidFill>
                  </a:rPr>
                  <a:t> range, so difficult or impossible to detect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FFFF"/>
                    </a:solidFill>
                  </a:rPr>
                  <a:t> Optical modes don’t have this scaling: </a:t>
                </a: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~ 30 </m:t>
                      </m:r>
                      <m:r>
                        <a:rPr lang="en-US" sz="20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𝑚𝑒𝑉</m:t>
                      </m:r>
                      <m:r>
                        <a:rPr lang="en-US" sz="2000" b="0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as</m:t>
                      </m:r>
                      <m:r>
                        <a:rPr lang="en-US" sz="2000" b="0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en-US" sz="2000" dirty="0">
                  <a:solidFill>
                    <a:srgbClr val="FFFFFF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2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E8A6BD-6CF9-392E-7C2A-744DDA36A1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2236304"/>
                <a:ext cx="4483453" cy="4104861"/>
              </a:xfrm>
              <a:blipFill>
                <a:blip r:embed="rId2"/>
                <a:stretch>
                  <a:fillRect l="-3265" t="-1634" r="-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D745DAE-5A8A-44FA-937C-CD65CF7AE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85AF5F-F0F2-08C3-13AA-36C196F75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383" y="3996262"/>
            <a:ext cx="3433919" cy="232647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7696AA1-B1DD-4C75-9AC1-69EE9F65F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3396996"/>
            <a:ext cx="34819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8F6AC9-5681-2F1A-B95D-4CCFEB7E9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743" y="535259"/>
            <a:ext cx="3414374" cy="236445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6D55F-C1AC-9B71-8F56-CDA1676B6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D9626C0-CE34-44D0-A358-5696070F7E43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BA10C4-2DFC-6E1D-3387-C427D816A5A6}"/>
              </a:ext>
            </a:extLst>
          </p:cNvPr>
          <p:cNvSpPr txBox="1"/>
          <p:nvPr/>
        </p:nvSpPr>
        <p:spPr>
          <a:xfrm>
            <a:off x="5848709" y="6511024"/>
            <a:ext cx="20950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Figures from arXiv:1807.10291</a:t>
            </a:r>
          </a:p>
        </p:txBody>
      </p:sp>
    </p:spTree>
    <p:extLst>
      <p:ext uri="{BB962C8B-B14F-4D97-AF65-F5344CB8AC3E}">
        <p14:creationId xmlns:p14="http://schemas.microsoft.com/office/powerpoint/2010/main" val="1541232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0F35747-2822-4D06-BE10-CD33AC6B0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8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2C4466-5B1B-4361-B9D9-39ED9A8A3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DB9C6-C55D-39C0-4478-EF9B63B6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16835"/>
            <a:ext cx="4483452" cy="1666501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Polar Materials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57017B-867D-9284-B7E9-908780C7B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2236304"/>
                <a:ext cx="4483453" cy="4104861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FFFFFF"/>
                    </a:solidFill>
                  </a:rPr>
                  <a:t> At least two different atoms with </a:t>
                </a:r>
                <a:r>
                  <a:rPr lang="en-US" sz="2200" b="1" dirty="0">
                    <a:solidFill>
                      <a:srgbClr val="FFFFFF"/>
                    </a:solidFill>
                  </a:rPr>
                  <a:t>different </a:t>
                </a:r>
                <a:r>
                  <a:rPr lang="en-US" sz="2200" dirty="0">
                    <a:solidFill>
                      <a:srgbClr val="FFFFFF"/>
                    </a:solidFill>
                  </a:rPr>
                  <a:t>effective charges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FFFFFF"/>
                    </a:solidFill>
                  </a:rPr>
                  <a:t> Each unit cell forms an electric dipole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FFFFFF"/>
                    </a:solidFill>
                  </a:rPr>
                  <a:t> E field or dark photon causes vibrations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200" dirty="0">
                    <a:solidFill>
                      <a:srgbClr val="FFFFFF"/>
                    </a:solidFill>
                  </a:rPr>
                  <a:t>Optical phonons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FFFFFF"/>
                    </a:solidFill>
                  </a:rPr>
                  <a:t> GaAs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FFFFFF"/>
                    </a:solidFill>
                  </a:rPr>
                  <a:t>2 atoms in unit cell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FFFFFF"/>
                    </a:solidFill>
                  </a:rPr>
                  <a:t>3 acoustic phonons, 3 optical phonons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FFFFFF"/>
                    </a:solidFill>
                  </a:rPr>
                  <a:t> Sapphire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FFFFFF"/>
                    </a:solidFill>
                  </a:rPr>
                  <a:t>10 atoms in unit cell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FFFFFF"/>
                    </a:solidFill>
                  </a:rPr>
                  <a:t>3 acoustic phonons, 27 optical phonons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6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57017B-867D-9284-B7E9-908780C7B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2236304"/>
                <a:ext cx="4483453" cy="4104861"/>
              </a:xfrm>
              <a:blipFill>
                <a:blip r:embed="rId2"/>
                <a:stretch>
                  <a:fillRect l="-3265" t="-2229" r="-2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D745DAE-5A8A-44FA-937C-CD65CF7AE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D1981D-EE7F-12D0-84A6-0935F0D5A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3434" y="597250"/>
            <a:ext cx="2706970" cy="236539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7696AA1-B1DD-4C75-9AC1-69EE9F65F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3396996"/>
            <a:ext cx="34819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F0E7A0-D52F-B55B-36B3-4F416DEC0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7332" y="3949521"/>
            <a:ext cx="1930020" cy="242468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64A73-F722-3690-B9D2-6EDD4431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D9626C0-CE34-44D0-A358-5696070F7E43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ABD0C3-5DE3-2EFA-DF5C-3B342CF17C2B}"/>
                  </a:ext>
                </a:extLst>
              </p:cNvPr>
              <p:cNvSpPr txBox="1"/>
              <p:nvPr/>
            </p:nvSpPr>
            <p:spPr>
              <a:xfrm>
                <a:off x="6655981" y="159488"/>
                <a:ext cx="1504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GaAs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ABD0C3-5DE3-2EFA-DF5C-3B342CF17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981" y="159488"/>
                <a:ext cx="150434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4C694D-D7F1-0595-6697-A761B3AD1D65}"/>
                  </a:ext>
                </a:extLst>
              </p:cNvPr>
              <p:cNvSpPr txBox="1"/>
              <p:nvPr/>
            </p:nvSpPr>
            <p:spPr>
              <a:xfrm>
                <a:off x="6483868" y="3499682"/>
                <a:ext cx="19300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Al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(Sapphire)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4C694D-D7F1-0595-6697-A761B3AD1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868" y="3499682"/>
                <a:ext cx="1930020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E50B6B-F3F3-6CF2-7C9B-55DC2C304BF7}"/>
              </a:ext>
            </a:extLst>
          </p:cNvPr>
          <p:cNvCxnSpPr>
            <a:cxnSpLocks/>
          </p:cNvCxnSpPr>
          <p:nvPr/>
        </p:nvCxnSpPr>
        <p:spPr>
          <a:xfrm flipV="1">
            <a:off x="8060506" y="4329362"/>
            <a:ext cx="0" cy="1717755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4A40E86-DBB8-09B9-F02E-A4ECCC2AD581}"/>
              </a:ext>
            </a:extLst>
          </p:cNvPr>
          <p:cNvSpPr txBox="1"/>
          <p:nvPr/>
        </p:nvSpPr>
        <p:spPr>
          <a:xfrm>
            <a:off x="8122284" y="4563374"/>
            <a:ext cx="1118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Primary crystal axis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38C3B-9CEB-F694-89D4-ED26596E01A4}"/>
              </a:ext>
            </a:extLst>
          </p:cNvPr>
          <p:cNvSpPr txBox="1"/>
          <p:nvPr/>
        </p:nvSpPr>
        <p:spPr>
          <a:xfrm>
            <a:off x="5848709" y="6511024"/>
            <a:ext cx="20950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Figures from arXiv:1807.10291</a:t>
            </a:r>
          </a:p>
        </p:txBody>
      </p:sp>
    </p:spTree>
    <p:extLst>
      <p:ext uri="{BB962C8B-B14F-4D97-AF65-F5344CB8AC3E}">
        <p14:creationId xmlns:p14="http://schemas.microsoft.com/office/powerpoint/2010/main" val="3518672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5B5C1-F58B-AF8A-ADF6-95ADC40E9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Polar Materials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5230BE-6E91-CCAC-487F-145E1A9236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Gapped dispersion of optical phonons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Single or multiphonon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Anisotropic crystal structures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Daily modulation in rate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Low screening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Required: few free electrons, high polarizability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Gap for electronic excitations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1−10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𝑒𝑉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Kinetic mixing with dark photon couples to dipole moment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Easy to fabricate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5230BE-6E91-CCAC-487F-145E1A9236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39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85826-4117-DCE2-841C-80549DC35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26C0-CE34-44D0-A358-5696070F7E4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EBD40C-20AB-2686-4E66-545BB4F44EB3}"/>
              </a:ext>
            </a:extLst>
          </p:cNvPr>
          <p:cNvSpPr txBox="1"/>
          <p:nvPr/>
        </p:nvSpPr>
        <p:spPr>
          <a:xfrm>
            <a:off x="5891841" y="5746634"/>
            <a:ext cx="2881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u="none" strike="noStrike" baseline="0" dirty="0">
                <a:solidFill>
                  <a:schemeClr val="accent1"/>
                </a:solidFill>
                <a:latin typeface="AAAAAB+HelveticaNeue"/>
              </a:rPr>
              <a:t>S. Gri</a:t>
            </a:r>
            <a:r>
              <a:rPr lang="en-US" sz="1200" b="0" i="0" u="none" strike="noStrike" baseline="0" dirty="0">
                <a:solidFill>
                  <a:schemeClr val="accent1"/>
                </a:solidFill>
                <a:latin typeface="AAAAAD+HelveticaNeue"/>
              </a:rPr>
              <a:t>ffi</a:t>
            </a:r>
            <a:r>
              <a:rPr lang="en-US" sz="1200" b="0" i="0" u="none" strike="noStrike" baseline="0" dirty="0">
                <a:solidFill>
                  <a:schemeClr val="accent1"/>
                </a:solidFill>
                <a:latin typeface="AAAAAB+HelveticaNeue"/>
              </a:rPr>
              <a:t>n, S. </a:t>
            </a:r>
            <a:r>
              <a:rPr lang="en-US" sz="1200" b="0" i="0" u="none" strike="noStrike" baseline="0" dirty="0" err="1">
                <a:solidFill>
                  <a:schemeClr val="accent1"/>
                </a:solidFill>
                <a:latin typeface="AAAAAB+HelveticaNeue"/>
              </a:rPr>
              <a:t>Knapen</a:t>
            </a:r>
            <a:r>
              <a:rPr lang="en-US" sz="1200" b="0" i="0" u="none" strike="noStrike" baseline="0" dirty="0">
                <a:solidFill>
                  <a:schemeClr val="accent1"/>
                </a:solidFill>
                <a:latin typeface="AAAAAB+HelveticaNeue"/>
              </a:rPr>
              <a:t>, T. Lin, M. Pyle, K. Zurek: 1807.10291</a:t>
            </a:r>
            <a:endParaRPr lang="en-US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859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89E37-21DB-B958-9F48-EBF3A6CE0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2943026-9969-C282-9786-CCBBD0806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526118"/>
              </p:ext>
            </p:extLst>
          </p:nvPr>
        </p:nvGraphicFramePr>
        <p:xfrm>
          <a:off x="822959" y="1845734"/>
          <a:ext cx="7543801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CF045-60C5-7164-E4D7-B4D8FB17D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26C0-CE34-44D0-A358-5696070F7E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97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58DB6-463C-44D5-D4C8-21E4F23D4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 - Phonon EFT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F1BA2-1E44-5812-2EA9-316EE27322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845734"/>
                <a:ext cx="4054571" cy="4023360"/>
              </a:xfrm>
            </p:spPr>
            <p:txBody>
              <a:bodyPr/>
              <a:lstStyle/>
              <a:p>
                <a:r>
                  <a:rPr lang="en-US" dirty="0"/>
                  <a:t>Nuclear Recoil:</a:t>
                </a:r>
              </a:p>
              <a:p>
                <a:r>
                  <a:rPr lang="en-US" b="0" dirty="0"/>
                  <a:t>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Phonon Regime:</a:t>
                </a:r>
              </a:p>
              <a:p>
                <a:r>
                  <a:rPr lang="en-US" b="0" dirty="0"/>
                  <a:t>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≪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rad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Momentum is a good </a:t>
                </a:r>
                <a:r>
                  <a:rPr lang="en-US"/>
                  <a:t>expansion parameter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F1BA2-1E44-5812-2EA9-316EE27322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4054571" cy="4023360"/>
              </a:xfrm>
              <a:blipFill>
                <a:blip r:embed="rId2"/>
                <a:stretch>
                  <a:fillRect l="-1504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B22E1-D982-B3D2-67D3-39F27E46B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26C0-CE34-44D0-A358-5696070F7E43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FAF57D-9605-91A7-069C-DD4446C10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362" y="1740829"/>
            <a:ext cx="2567065" cy="16881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32DB0F-B656-633E-7784-7175F0989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744" y="3875092"/>
            <a:ext cx="2965602" cy="19940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C90A38-366A-147D-7A5A-C367198E5A7A}"/>
              </a:ext>
            </a:extLst>
          </p:cNvPr>
          <p:cNvSpPr txBox="1"/>
          <p:nvPr/>
        </p:nvSpPr>
        <p:spPr>
          <a:xfrm>
            <a:off x="422694" y="5572664"/>
            <a:ext cx="3953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u="none" strike="noStrike" baseline="0" dirty="0">
                <a:solidFill>
                  <a:schemeClr val="accent1"/>
                </a:solidFill>
                <a:latin typeface="AAAAAB+HelveticaNeue"/>
              </a:rPr>
              <a:t>S. </a:t>
            </a:r>
            <a:r>
              <a:rPr lang="en-US" sz="1200" b="0" i="0" u="none" strike="noStrike" baseline="0" dirty="0" err="1">
                <a:solidFill>
                  <a:schemeClr val="accent1"/>
                </a:solidFill>
                <a:latin typeface="AAAAAB+HelveticaNeue"/>
              </a:rPr>
              <a:t>Knapen</a:t>
            </a:r>
            <a:r>
              <a:rPr lang="en-US" sz="1200" b="0" i="0" u="none" strike="noStrike" baseline="0" dirty="0">
                <a:solidFill>
                  <a:schemeClr val="accent1"/>
                </a:solidFill>
                <a:latin typeface="AAAAAB+HelveticaNeue"/>
              </a:rPr>
              <a:t>, T. Lin, M. Pyle, K. Zurek: 1712.06598 </a:t>
            </a:r>
          </a:p>
          <a:p>
            <a:r>
              <a:rPr lang="en-US" sz="1200" b="0" i="0" u="none" strike="noStrike" baseline="0" dirty="0">
                <a:solidFill>
                  <a:schemeClr val="accent1"/>
                </a:solidFill>
                <a:latin typeface="AAAAAB+HelveticaNeue"/>
              </a:rPr>
              <a:t>S. Gri</a:t>
            </a:r>
            <a:r>
              <a:rPr lang="en-US" sz="1200" b="0" i="0" u="none" strike="noStrike" baseline="0" dirty="0">
                <a:solidFill>
                  <a:schemeClr val="accent1"/>
                </a:solidFill>
                <a:latin typeface="AAAAAD+HelveticaNeue"/>
              </a:rPr>
              <a:t>ffi</a:t>
            </a:r>
            <a:r>
              <a:rPr lang="en-US" sz="1200" b="0" i="0" u="none" strike="noStrike" baseline="0" dirty="0">
                <a:solidFill>
                  <a:schemeClr val="accent1"/>
                </a:solidFill>
                <a:latin typeface="AAAAAB+HelveticaNeue"/>
              </a:rPr>
              <a:t>n, S. </a:t>
            </a:r>
            <a:r>
              <a:rPr lang="en-US" sz="1200" b="0" i="0" u="none" strike="noStrike" baseline="0" dirty="0" err="1">
                <a:solidFill>
                  <a:schemeClr val="accent1"/>
                </a:solidFill>
                <a:latin typeface="AAAAAB+HelveticaNeue"/>
              </a:rPr>
              <a:t>Knapen</a:t>
            </a:r>
            <a:r>
              <a:rPr lang="en-US" sz="1200" b="0" i="0" u="none" strike="noStrike" baseline="0" dirty="0">
                <a:solidFill>
                  <a:schemeClr val="accent1"/>
                </a:solidFill>
                <a:latin typeface="AAAAAB+HelveticaNeue"/>
              </a:rPr>
              <a:t>, T. Lin, M. Pyle, K. Zurek: 1807.10291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DA1B10-2A67-D1F3-31CE-10C27CAFB9C6}"/>
              </a:ext>
            </a:extLst>
          </p:cNvPr>
          <p:cNvSpPr txBox="1"/>
          <p:nvPr/>
        </p:nvSpPr>
        <p:spPr>
          <a:xfrm>
            <a:off x="7215543" y="6056047"/>
            <a:ext cx="1928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Figures from S. </a:t>
            </a:r>
            <a:r>
              <a:rPr lang="en-US" sz="1400" dirty="0" err="1">
                <a:solidFill>
                  <a:schemeClr val="accent1"/>
                </a:solidFill>
              </a:rPr>
              <a:t>Knapen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19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043" y="457200"/>
            <a:ext cx="8455914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2049" y="521208"/>
            <a:ext cx="8359902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1094D8E-D8E6-AE90-9B9F-FA0DABD04F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550" y="1212527"/>
            <a:ext cx="7698215" cy="511931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3904F-1306-C426-A7C7-76880EAF8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D9626C0-CE34-44D0-A358-5696070F7E43}" type="slidenum">
              <a:rPr lang="en-US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3FD210-5FAD-F88D-28A6-D0E72A2758D3}"/>
              </a:ext>
            </a:extLst>
          </p:cNvPr>
          <p:cNvSpPr txBox="1"/>
          <p:nvPr/>
        </p:nvSpPr>
        <p:spPr>
          <a:xfrm>
            <a:off x="1293962" y="614052"/>
            <a:ext cx="6823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DM-</a:t>
            </a:r>
            <a:r>
              <a:rPr lang="en-US" sz="4000" dirty="0" err="1"/>
              <a:t>Multiphonon</a:t>
            </a:r>
            <a:r>
              <a:rPr lang="en-US" sz="4000" dirty="0"/>
              <a:t> Expansion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256C5C-16B6-3C1B-341F-555F8341400A}"/>
              </a:ext>
            </a:extLst>
          </p:cNvPr>
          <p:cNvSpPr txBox="1"/>
          <p:nvPr/>
        </p:nvSpPr>
        <p:spPr>
          <a:xfrm>
            <a:off x="4945297" y="3231156"/>
            <a:ext cx="3806654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B. Campbell-Deem, P. Cox, S. </a:t>
            </a:r>
            <a:r>
              <a:rPr lang="en-US" sz="105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Knapen</a:t>
            </a:r>
            <a:r>
              <a:rPr lang="en-US" sz="10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T. Lin, T. Melia: 1911.0348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A8E239-0496-6418-5AD2-8DFDE822C4AB}"/>
              </a:ext>
            </a:extLst>
          </p:cNvPr>
          <p:cNvSpPr txBox="1"/>
          <p:nvPr/>
        </p:nvSpPr>
        <p:spPr>
          <a:xfrm>
            <a:off x="824002" y="6064244"/>
            <a:ext cx="3955031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B. Campbell-Deem, S. </a:t>
            </a:r>
            <a:r>
              <a:rPr lang="en-US" sz="105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Knapen</a:t>
            </a:r>
            <a:r>
              <a:rPr lang="en-US" sz="10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T. Lin, E. </a:t>
            </a:r>
            <a:r>
              <a:rPr lang="en-US" sz="105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Villarama</a:t>
            </a:r>
            <a:r>
              <a:rPr lang="en-US" sz="10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2205.02250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4346DA-3B8C-670D-1E4B-D4FF07B868A8}"/>
              </a:ext>
            </a:extLst>
          </p:cNvPr>
          <p:cNvSpPr txBox="1"/>
          <p:nvPr/>
        </p:nvSpPr>
        <p:spPr>
          <a:xfrm>
            <a:off x="6823494" y="6064244"/>
            <a:ext cx="1928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Figures from S. </a:t>
            </a:r>
            <a:r>
              <a:rPr lang="en-US" sz="1400" dirty="0" err="1">
                <a:solidFill>
                  <a:schemeClr val="accent1"/>
                </a:solidFill>
              </a:rPr>
              <a:t>Knapen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86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C1CF-A442-5C21-C339-A88699774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Multiphonon Rate (SI)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5B2731-1484-D7D9-3102-D81CC03DD6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201168" lvl="1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Begin with Fermi’s golden rule:</a:t>
                </a:r>
                <a:endParaRPr lang="en-US" b="0" dirty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𝑖𝑞</m:t>
                                                  </m:r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⋅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𝑟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ℓ</m:t>
                                                      </m:r>
                                                    </m:sub>
                                                  </m:sSub>
                                                </m:sup>
                                              </m:sSup>
                                            </m:e>
                                          </m:d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</m:t>
                      </m:r>
                    </m:oMath>
                  </m:oMathPara>
                </a14:m>
                <a:endParaRPr lang="en-US" dirty="0"/>
              </a:p>
              <a:p>
                <a:pPr marL="201168" lvl="1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Replace delta function:</a:t>
                </a: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𝑖𝑞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⋅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ℓ</m:t>
                                                  </m:r>
                                                </m:sub>
                                              </m:sSub>
                                            </m:sup>
                                          </m:sSup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d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𝑖𝑞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⋅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e>
                                                <m:sub>
                                                  <m:sSup>
                                                    <m:sSup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ℓ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′</m:t>
                                                      </m:r>
                                                    </m:sup>
                                                  </m:sSup>
                                                </m:sub>
                                              </m:sSub>
                                            </m:sup>
                                          </m:sSup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pPr marL="201168" lvl="1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Use completeness of states:</a:t>
                </a: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𝑖𝑞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⋅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ℓ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(0)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𝑖𝑞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⋅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sSup>
                                                <m:sSup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ℓ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  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5B2731-1484-D7D9-3102-D81CC03DD6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25EDF-4D2B-8D27-B345-65CD06CEA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26C0-CE34-44D0-A358-5696070F7E43}" type="slidenum">
              <a:rPr lang="en-US" smtClean="0"/>
              <a:t>18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129002E-00F5-AAA1-3E06-F41223C395F1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3769743" y="3005763"/>
            <a:ext cx="905774" cy="431539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66EACC7-1D80-09D9-AB32-6A1AFC44C375}"/>
              </a:ext>
            </a:extLst>
          </p:cNvPr>
          <p:cNvSpPr txBox="1"/>
          <p:nvPr/>
        </p:nvSpPr>
        <p:spPr>
          <a:xfrm>
            <a:off x="4675517" y="3114136"/>
            <a:ext cx="3733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Initial and final crystal configurations: Spin &amp; phonon excitations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34A13D-5281-A5BE-BE40-62E789B9F133}"/>
              </a:ext>
            </a:extLst>
          </p:cNvPr>
          <p:cNvSpPr txBox="1"/>
          <p:nvPr/>
        </p:nvSpPr>
        <p:spPr>
          <a:xfrm>
            <a:off x="6003985" y="2087592"/>
            <a:ext cx="2302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Let’s do SI first (easier)</a:t>
            </a:r>
          </a:p>
        </p:txBody>
      </p:sp>
    </p:spTree>
    <p:extLst>
      <p:ext uri="{BB962C8B-B14F-4D97-AF65-F5344CB8AC3E}">
        <p14:creationId xmlns:p14="http://schemas.microsoft.com/office/powerpoint/2010/main" val="2150018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6535B-0957-38CD-BCD1-7ECD3182A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Multiphonon Rate (SI)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871EE4-0D1B-5EE9-E6A1-58CFE85CA4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How can we calculate this for an arbitrary crystal?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𝑖𝑞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⋅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ℓ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(0)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𝑖𝑞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⋅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sSup>
                                                <m:sSup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ℓ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   </m:t>
                          </m:r>
                        </m:e>
                      </m:nary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8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Incoherent Approximation: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900" dirty="0">
                    <a:latin typeface="Cambria Math" panose="02040503050406030204" pitchFamily="18" charset="0"/>
                  </a:rPr>
                  <a:t>Set ℓ = ℓ′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900" dirty="0">
                    <a:latin typeface="Cambria Math" panose="02040503050406030204" pitchFamily="18" charset="0"/>
                  </a:rPr>
                  <a:t> no interference between atoms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900" dirty="0">
                    <a:latin typeface="Cambria Math" panose="02040503050406030204" pitchFamily="18" charset="0"/>
                  </a:rPr>
                  <a:t>Good when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 ≫2</m:t>
                    </m:r>
                    <m:r>
                      <a:rPr lang="el-GR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l-GR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9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Harmonic Approximation: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900" dirty="0">
                    <a:latin typeface="Cambria Math" panose="02040503050406030204" pitchFamily="18" charset="0"/>
                  </a:rPr>
                  <a:t>Decompose into a sum of harmonic oscillators weighted by the phonon density of states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900" dirty="0">
                    <a:latin typeface="Cambria Math" panose="02040503050406030204" pitchFamily="18" charset="0"/>
                  </a:rPr>
                  <a:t>Good for crystals with few anharmonicities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871EE4-0D1B-5EE9-E6A1-58CFE85CA4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19" t="-1667" b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BFA17-3714-E4FF-8FEF-47907B43B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26C0-CE34-44D0-A358-5696070F7E43}" type="slidenum">
              <a:rPr lang="en-US" smtClean="0"/>
              <a:t>19</a:t>
            </a:fld>
            <a:endParaRPr lang="en-US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AA55BB4D-988D-6FCB-768E-C8E940FCB6E1}"/>
              </a:ext>
            </a:extLst>
          </p:cNvPr>
          <p:cNvSpPr/>
          <p:nvPr/>
        </p:nvSpPr>
        <p:spPr>
          <a:xfrm rot="16200000">
            <a:off x="5047231" y="1921266"/>
            <a:ext cx="231359" cy="2147975"/>
          </a:xfrm>
          <a:prstGeom prst="leftBrace">
            <a:avLst>
              <a:gd name="adj1" fmla="val 0"/>
              <a:gd name="adj2" fmla="val 50000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FC37BA-0E42-092C-8661-B18BF46EB679}"/>
                  </a:ext>
                </a:extLst>
              </p:cNvPr>
              <p:cNvSpPr txBox="1"/>
              <p:nvPr/>
            </p:nvSpPr>
            <p:spPr>
              <a:xfrm>
                <a:off x="1112807" y="5776512"/>
                <a:ext cx="5495026" cy="3879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|"/>
                          <m:ctrlPr>
                            <a:rPr lang="en-US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err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 dirty="0" err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𝑖𝑞</m:t>
                          </m:r>
                          <m:r>
                            <a:rPr lang="en-US" b="0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sSup>
                        <m:sSupPr>
                          <m:ctrlPr>
                            <a:rPr lang="en-US" i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err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dirty="0" err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𝑖𝑞</m:t>
                          </m:r>
                          <m:r>
                            <a:rPr lang="en-US" i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|0⟩ ∼ 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begChr m:val="⟨"/>
                              <m:endChr m:val="⟩"/>
                              <m:ctrlPr>
                                <a:rPr lang="en-US" i="1" dirty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dirty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b="0" i="1" dirty="0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dirty="0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  <m:r>
                                    <a:rPr lang="en-US" i="1" dirty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i="1" dirty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dirty="0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i="1" dirty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US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+⋯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FC37BA-0E42-092C-8661-B18BF46EB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807" y="5776512"/>
                <a:ext cx="5495026" cy="387927"/>
              </a:xfrm>
              <a:prstGeom prst="rect">
                <a:avLst/>
              </a:prstGeom>
              <a:blipFill>
                <a:blip r:embed="rId3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B2EEE55-8CB4-E2BA-17A3-7809AA678107}"/>
              </a:ext>
            </a:extLst>
          </p:cNvPr>
          <p:cNvSpPr txBox="1"/>
          <p:nvPr/>
        </p:nvSpPr>
        <p:spPr>
          <a:xfrm>
            <a:off x="5011947" y="2998113"/>
            <a:ext cx="6987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  <a:latin typeface="Cambria Math" panose="02040503050406030204" pitchFamily="18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50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89E37-21DB-B958-9F48-EBF3A6CE0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2943026-9969-C282-9786-CCBBD0806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50547"/>
              </p:ext>
            </p:extLst>
          </p:nvPr>
        </p:nvGraphicFramePr>
        <p:xfrm>
          <a:off x="822959" y="1845734"/>
          <a:ext cx="7543801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CF045-60C5-7164-E4D7-B4D8FB17D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26C0-CE34-44D0-A358-5696070F7E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7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87752-3B66-9B3F-6ABC-13B491992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Multiphonon Rate (SI)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F4028C-C6C7-6445-E2F1-95240E5903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2695" y="1845734"/>
                <a:ext cx="7944066" cy="402336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∑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∫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𝑞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num>
                                            <m:den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                     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                                          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F4028C-C6C7-6445-E2F1-95240E5903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2695" y="1845734"/>
                <a:ext cx="7944066" cy="402336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614D0-E33F-4BBB-4F56-B1BA3D8E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26C0-CE34-44D0-A358-5696070F7E43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BD133-3DC5-A893-9A92-B7012B2E7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468" y="3295291"/>
            <a:ext cx="3924532" cy="251028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A6C9DC-B0AE-0446-2359-C104F6C53116}"/>
              </a:ext>
            </a:extLst>
          </p:cNvPr>
          <p:cNvCxnSpPr/>
          <p:nvPr/>
        </p:nvCxnSpPr>
        <p:spPr>
          <a:xfrm>
            <a:off x="6211019" y="2570672"/>
            <a:ext cx="310551" cy="724619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B41A9FD-9BD9-28EE-4249-5197A84F8798}"/>
              </a:ext>
            </a:extLst>
          </p:cNvPr>
          <p:cNvSpPr txBox="1"/>
          <p:nvPr/>
        </p:nvSpPr>
        <p:spPr>
          <a:xfrm>
            <a:off x="6633713" y="2838308"/>
            <a:ext cx="1561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Partial density of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14492B9-8044-D286-EDE2-7C0141E69F53}"/>
                  </a:ext>
                </a:extLst>
              </p:cNvPr>
              <p:cNvSpPr txBox="1"/>
              <p:nvPr/>
            </p:nvSpPr>
            <p:spPr>
              <a:xfrm>
                <a:off x="2061713" y="2838308"/>
                <a:ext cx="1542024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≫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14492B9-8044-D286-EDE2-7C0141E69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713" y="2838308"/>
                <a:ext cx="1542024" cy="427746"/>
              </a:xfrm>
              <a:prstGeom prst="rect">
                <a:avLst/>
              </a:prstGeom>
              <a:blipFill>
                <a:blip r:embed="rId4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4493AC-2BF8-8E66-1E2B-5791980CC521}"/>
              </a:ext>
            </a:extLst>
          </p:cNvPr>
          <p:cNvCxnSpPr>
            <a:cxnSpLocks/>
          </p:cNvCxnSpPr>
          <p:nvPr/>
        </p:nvCxnSpPr>
        <p:spPr>
          <a:xfrm>
            <a:off x="1871932" y="2760453"/>
            <a:ext cx="0" cy="741872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80977DC0-4CBC-2081-1840-5EBA791E7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7218" y="4485736"/>
            <a:ext cx="1387382" cy="563404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0FABBFD-3A31-50F4-E22A-5E4579E076E4}"/>
              </a:ext>
            </a:extLst>
          </p:cNvPr>
          <p:cNvCxnSpPr>
            <a:cxnSpLocks/>
          </p:cNvCxnSpPr>
          <p:nvPr/>
        </p:nvCxnSpPr>
        <p:spPr>
          <a:xfrm>
            <a:off x="1871932" y="4408098"/>
            <a:ext cx="0" cy="721744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E613921-9824-524E-668C-696B30C2B5AE}"/>
              </a:ext>
            </a:extLst>
          </p:cNvPr>
          <p:cNvSpPr txBox="1"/>
          <p:nvPr/>
        </p:nvSpPr>
        <p:spPr>
          <a:xfrm>
            <a:off x="3485072" y="5826866"/>
            <a:ext cx="248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3E75BD"/>
                </a:solidFill>
                <a:latin typeface="AAAAAB+HelveticaNeue"/>
              </a:rPr>
              <a:t>Free nuclear recoil limit! 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DEACB5-4EAA-30CA-192E-A83D3E912A37}"/>
              </a:ext>
            </a:extLst>
          </p:cNvPr>
          <p:cNvSpPr txBox="1"/>
          <p:nvPr/>
        </p:nvSpPr>
        <p:spPr>
          <a:xfrm>
            <a:off x="7042259" y="5762023"/>
            <a:ext cx="200685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B. Campbell-Deem, S. </a:t>
            </a:r>
            <a:r>
              <a:rPr lang="en-US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Knapen</a:t>
            </a:r>
            <a:r>
              <a:rPr lang="en-US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T. Lin, E. </a:t>
            </a:r>
            <a:r>
              <a:rPr lang="en-US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Villarama</a:t>
            </a:r>
            <a:r>
              <a:rPr lang="en-US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2205.02250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5CB94A-EDE7-9521-0178-090FD303C657}"/>
              </a:ext>
            </a:extLst>
          </p:cNvPr>
          <p:cNvSpPr txBox="1"/>
          <p:nvPr/>
        </p:nvSpPr>
        <p:spPr>
          <a:xfrm>
            <a:off x="3793517" y="2829899"/>
            <a:ext cx="248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3E75BD"/>
                </a:solidFill>
                <a:latin typeface="AAAAAB+HelveticaNeue"/>
              </a:rPr>
              <a:t>Impulse Approximation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80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83111-20E4-25F0-4C37-82D09CFE4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Dependent Derivation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D9B0B-22CF-E446-7424-BBD313023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26C0-CE34-44D0-A358-5696070F7E43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Diagram 9">
                <a:extLst>
                  <a:ext uri="{FF2B5EF4-FFF2-40B4-BE49-F238E27FC236}">
                    <a16:creationId xmlns:a16="http://schemas.microsoft.com/office/drawing/2014/main" id="{C0676873-1ACC-00BB-FB6D-09A76419528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600285542"/>
                  </p:ext>
                </p:extLst>
              </p:nvPr>
            </p:nvGraphicFramePr>
            <p:xfrm>
              <a:off x="155275" y="2044460"/>
              <a:ext cx="8912523" cy="413205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10" name="Diagram 9">
                <a:extLst>
                  <a:ext uri="{FF2B5EF4-FFF2-40B4-BE49-F238E27FC236}">
                    <a16:creationId xmlns:a16="http://schemas.microsoft.com/office/drawing/2014/main" id="{C0676873-1ACC-00BB-FB6D-09A76419528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600285542"/>
                  </p:ext>
                </p:extLst>
              </p:nvPr>
            </p:nvGraphicFramePr>
            <p:xfrm>
              <a:off x="155275" y="2044460"/>
              <a:ext cx="8912523" cy="413205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EFFE1E1-BD9B-B77E-EB52-D132DF5AEDF9}"/>
              </a:ext>
            </a:extLst>
          </p:cNvPr>
          <p:cNvSpPr txBox="1"/>
          <p:nvPr/>
        </p:nvSpPr>
        <p:spPr>
          <a:xfrm>
            <a:off x="7335185" y="6022623"/>
            <a:ext cx="2063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Figures by S. </a:t>
            </a:r>
            <a:r>
              <a:rPr lang="en-US" sz="1400" dirty="0" err="1">
                <a:solidFill>
                  <a:schemeClr val="accent1"/>
                </a:solidFill>
              </a:rPr>
              <a:t>Knapen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50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C792F-B8FE-0C87-B588-A0718C2F1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Dependent Derivation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74F47-1488-0936-B6AE-585BA6754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</a:rPr>
                  <a:t>The crystal dynamics remain the same: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⟨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⟩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acc>
                            </m:e>
                          </m:d>
                          <m:nary>
                            <m:nary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𝑖𝑞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⋅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(0)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𝑖𝑞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The bar denotes an average over isotope abundances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is the averaged squared spin of the nucleus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Approximations: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trike="sngStrike" dirty="0"/>
                  <a:t>Incoherent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Harmonic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Isotropic crystal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Spherically symmetric spins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74F47-1488-0936-B6AE-585BA6754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39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F40A9-A79B-E912-07F8-E2C494E51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26C0-CE34-44D0-A358-5696070F7E43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5FE180-120F-E628-18C2-1A15A2FC3956}"/>
              </a:ext>
            </a:extLst>
          </p:cNvPr>
          <p:cNvSpPr/>
          <p:nvPr/>
        </p:nvSpPr>
        <p:spPr>
          <a:xfrm>
            <a:off x="4201066" y="2182483"/>
            <a:ext cx="4011283" cy="750498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3AD4F4D-CF43-48EA-F432-E928184805D5}"/>
              </a:ext>
            </a:extLst>
          </p:cNvPr>
          <p:cNvCxnSpPr/>
          <p:nvPr/>
        </p:nvCxnSpPr>
        <p:spPr>
          <a:xfrm flipV="1">
            <a:off x="7220309" y="3010619"/>
            <a:ext cx="293299" cy="103517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91CE6A1-8857-1C91-200D-7FAA2CD76177}"/>
              </a:ext>
            </a:extLst>
          </p:cNvPr>
          <p:cNvSpPr txBox="1"/>
          <p:nvPr/>
        </p:nvSpPr>
        <p:spPr>
          <a:xfrm>
            <a:off x="5969479" y="4140679"/>
            <a:ext cx="273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Exactly the same as SI case</a:t>
            </a:r>
          </a:p>
        </p:txBody>
      </p:sp>
    </p:spTree>
    <p:extLst>
      <p:ext uri="{BB962C8B-B14F-4D97-AF65-F5344CB8AC3E}">
        <p14:creationId xmlns:p14="http://schemas.microsoft.com/office/powerpoint/2010/main" val="2976452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89E37-21DB-B958-9F48-EBF3A6CE0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2943026-9969-C282-9786-CCBBD0806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928401"/>
              </p:ext>
            </p:extLst>
          </p:nvPr>
        </p:nvGraphicFramePr>
        <p:xfrm>
          <a:off x="822959" y="1845734"/>
          <a:ext cx="7543801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CF045-60C5-7164-E4D7-B4D8FB17D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26C0-CE34-44D0-A358-5696070F7E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42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C2DCE-86AB-CCA5-3F60-0E9740E11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Model Dependence:</a:t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EFT operators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811C24-28BF-D595-B333-3F5AE215C9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56512" y="605896"/>
                <a:ext cx="4810247" cy="5646208"/>
              </a:xfrm>
            </p:spPr>
            <p:txBody>
              <a:bodyPr anchor="ctr">
                <a:normAutofit fontScale="92500"/>
              </a:bodyPr>
              <a:lstStyle/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sz="2400" b="0" dirty="0"/>
                  <a:t>Pseudo</a:t>
                </a:r>
                <a:r>
                  <a:rPr lang="en-US" sz="2400" dirty="0"/>
                  <a:t>scalar mediator &amp; fermion DM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sz="2800" dirty="0"/>
                  <a:t>)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⊃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</m:acc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𝑁𝑅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sz="2800" dirty="0"/>
                  <a:t>)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⊃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𝑁𝑅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811C24-28BF-D595-B333-3F5AE215C9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6512" y="605896"/>
                <a:ext cx="4810247" cy="5646208"/>
              </a:xfrm>
              <a:blipFill>
                <a:blip r:embed="rId2"/>
                <a:stretch>
                  <a:fillRect l="-4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D8B38-5B0D-C1E1-7489-8528CDA54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92291" y="6459785"/>
            <a:ext cx="8170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D9626C0-CE34-44D0-A358-5696070F7E43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961058-81DD-9FA2-EF02-ABF78A583BB5}"/>
              </a:ext>
            </a:extLst>
          </p:cNvPr>
          <p:cNvSpPr txBox="1"/>
          <p:nvPr/>
        </p:nvSpPr>
        <p:spPr>
          <a:xfrm>
            <a:off x="3272892" y="6500132"/>
            <a:ext cx="5136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A. Fitzpatrick, W. </a:t>
            </a:r>
            <a:r>
              <a:rPr lang="en-US" sz="1200" dirty="0" err="1">
                <a:solidFill>
                  <a:schemeClr val="accent1"/>
                </a:solidFill>
              </a:rPr>
              <a:t>Haxton</a:t>
            </a:r>
            <a:r>
              <a:rPr lang="en-US" sz="1200" dirty="0">
                <a:solidFill>
                  <a:schemeClr val="accent1"/>
                </a:solidFill>
              </a:rPr>
              <a:t>, E. Katz, N. Lubbers, Y. Xu arXiv:1203.3542 </a:t>
            </a:r>
          </a:p>
        </p:txBody>
      </p:sp>
    </p:spTree>
    <p:extLst>
      <p:ext uri="{BB962C8B-B14F-4D97-AF65-F5344CB8AC3E}">
        <p14:creationId xmlns:p14="http://schemas.microsoft.com/office/powerpoint/2010/main" val="23083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F6A67-3771-A869-A818-0E9C971BB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Dependent Constraints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5413B-236C-D693-E1CD-9277AE5F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26C0-CE34-44D0-A358-5696070F7E43}" type="slidenum">
              <a:rPr lang="en-US" sz="1200" smtClean="0"/>
              <a:t>25</a:t>
            </a:fld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B69112-C3F1-1365-E133-9526EA32E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548" y="1845734"/>
            <a:ext cx="6716622" cy="42634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CEE326-B23C-F65D-E77C-2CD7796F4DE0}"/>
              </a:ext>
            </a:extLst>
          </p:cNvPr>
          <p:cNvSpPr txBox="1"/>
          <p:nvPr/>
        </p:nvSpPr>
        <p:spPr>
          <a:xfrm>
            <a:off x="267419" y="597672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H. Ramani, G. Woolley arXiv:1905.04319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AD1352-E8FD-E968-7F01-2E3EBA2ED07F}"/>
                  </a:ext>
                </a:extLst>
              </p:cNvPr>
              <p:cNvSpPr txBox="1"/>
              <p:nvPr/>
            </p:nvSpPr>
            <p:spPr>
              <a:xfrm>
                <a:off x="6987396" y="5792062"/>
                <a:ext cx="1604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is not fixed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AD1352-E8FD-E968-7F01-2E3EBA2ED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396" y="5792062"/>
                <a:ext cx="1604514" cy="369332"/>
              </a:xfrm>
              <a:prstGeom prst="rect">
                <a:avLst/>
              </a:prstGeom>
              <a:blipFill>
                <a:blip r:embed="rId3"/>
                <a:stretch>
                  <a:fillRect t="-8197" r="-114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04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9D34C2-057B-2555-68A7-FFF6D6222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D131204-383A-0420-3D90-7FCED49DC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50066E-0127-BC0E-3E33-8435F879D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8C69D9-5104-D86A-6756-66BC2F43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15DE90E-E5E3-B1EE-7F67-75A013157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8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665E29-800F-8387-DDEC-9CB71C659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2D10C0-4607-4F1F-58C9-272BFC50A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897" y="5120640"/>
            <a:ext cx="75438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Results</a:t>
            </a:r>
          </a:p>
        </p:txBody>
      </p:sp>
      <p:pic>
        <p:nvPicPr>
          <p:cNvPr id="5" name="Picture 4" descr="Plot of reference cross section vs DM mass using operator O_4 for a massless mediator">
            <a:extLst>
              <a:ext uri="{FF2B5EF4-FFF2-40B4-BE49-F238E27FC236}">
                <a16:creationId xmlns:a16="http://schemas.microsoft.com/office/drawing/2014/main" id="{32EEE1B8-8856-E47F-4E84-815921248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163" y="988549"/>
            <a:ext cx="3779598" cy="290579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8819015-7E89-9932-3CF6-592156C75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7997" y="886968"/>
            <a:ext cx="48006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lot of reference cross section vs DM mass using operator O_3 for a massless mediator">
            <a:extLst>
              <a:ext uri="{FF2B5EF4-FFF2-40B4-BE49-F238E27FC236}">
                <a16:creationId xmlns:a16="http://schemas.microsoft.com/office/drawing/2014/main" id="{ABA1EC53-AA07-4392-75D2-1DC11E181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1207" y="958775"/>
            <a:ext cx="3833558" cy="296534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C38CC88-86A1-5CAE-CB6F-40E37D283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4310D-16EF-D689-4D5C-E0978A3E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D9626C0-CE34-44D0-A358-5696070F7E43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18B2B7-D6CE-1F1D-B0EC-C615B30B8FDA}"/>
              </a:ext>
            </a:extLst>
          </p:cNvPr>
          <p:cNvSpPr/>
          <p:nvPr/>
        </p:nvSpPr>
        <p:spPr>
          <a:xfrm>
            <a:off x="574515" y="4257769"/>
            <a:ext cx="3716246" cy="398705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785132-B5FA-1167-F6C3-17998C88CAFA}"/>
              </a:ext>
            </a:extLst>
          </p:cNvPr>
          <p:cNvSpPr txBox="1"/>
          <p:nvPr/>
        </p:nvSpPr>
        <p:spPr>
          <a:xfrm rot="19642084">
            <a:off x="221668" y="1876409"/>
            <a:ext cx="445547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>
                    <a:alpha val="8000"/>
                  </a:srgbClr>
                </a:solidFill>
              </a:rPr>
              <a:t>PRELIMINARY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D6B8BF-1D39-F669-7AC2-0E5E010FD355}"/>
              </a:ext>
            </a:extLst>
          </p:cNvPr>
          <p:cNvSpPr txBox="1"/>
          <p:nvPr/>
        </p:nvSpPr>
        <p:spPr>
          <a:xfrm rot="19642084">
            <a:off x="4637887" y="1876217"/>
            <a:ext cx="452478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>
                    <a:alpha val="8000"/>
                  </a:srgbClr>
                </a:solidFill>
              </a:rPr>
              <a:t>PRELIMINARY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A6994C-B7F7-67EB-CED6-E837436A0E9D}"/>
              </a:ext>
            </a:extLst>
          </p:cNvPr>
          <p:cNvSpPr txBox="1"/>
          <p:nvPr/>
        </p:nvSpPr>
        <p:spPr>
          <a:xfrm>
            <a:off x="586747" y="4272455"/>
            <a:ext cx="3691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Pseudoscalar DM, massless mediator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DC1191F-9DE2-5C66-2306-776D134546E9}"/>
              </a:ext>
            </a:extLst>
          </p:cNvPr>
          <p:cNvSpPr/>
          <p:nvPr/>
        </p:nvSpPr>
        <p:spPr>
          <a:xfrm>
            <a:off x="4879863" y="4257769"/>
            <a:ext cx="3716246" cy="398705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C7C086-AD40-74C4-D49F-7EF3D09ACB02}"/>
              </a:ext>
            </a:extLst>
          </p:cNvPr>
          <p:cNvSpPr txBox="1"/>
          <p:nvPr/>
        </p:nvSpPr>
        <p:spPr>
          <a:xfrm>
            <a:off x="5042155" y="4272455"/>
            <a:ext cx="3716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Scalar DM, massless mediator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671B7F2-4302-9868-D914-B0EBEDD68BCB}"/>
                  </a:ext>
                </a:extLst>
              </p:cNvPr>
              <p:cNvSpPr txBox="1"/>
              <p:nvPr/>
            </p:nvSpPr>
            <p:spPr>
              <a:xfrm rot="16200000">
                <a:off x="500847" y="2429837"/>
                <a:ext cx="234863" cy="2580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671B7F2-4302-9868-D914-B0EBEDD68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00847" y="2429837"/>
                <a:ext cx="234863" cy="258084"/>
              </a:xfrm>
              <a:prstGeom prst="rect">
                <a:avLst/>
              </a:prstGeom>
              <a:blipFill>
                <a:blip r:embed="rId4"/>
                <a:stretch>
                  <a:fillRect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FC0F83-89F7-468B-3099-444483743548}"/>
                  </a:ext>
                </a:extLst>
              </p:cNvPr>
              <p:cNvSpPr txBox="1"/>
              <p:nvPr/>
            </p:nvSpPr>
            <p:spPr>
              <a:xfrm rot="16200000">
                <a:off x="4800718" y="2429837"/>
                <a:ext cx="234863" cy="2580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FC0F83-89F7-468B-3099-444483743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800718" y="2429837"/>
                <a:ext cx="234863" cy="258084"/>
              </a:xfrm>
              <a:prstGeom prst="rect">
                <a:avLst/>
              </a:prstGeom>
              <a:blipFill>
                <a:blip r:embed="rId5"/>
                <a:stretch>
                  <a:fillRect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72E87A7-FEA9-6AE1-A352-73827BADFBC2}"/>
              </a:ext>
            </a:extLst>
          </p:cNvPr>
          <p:cNvSpPr txBox="1"/>
          <p:nvPr/>
        </p:nvSpPr>
        <p:spPr>
          <a:xfrm>
            <a:off x="5419969" y="5217884"/>
            <a:ext cx="3051171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Cross sections needed for 3 events/kg-year rate for GaAs using several threshold energies</a:t>
            </a:r>
          </a:p>
        </p:txBody>
      </p:sp>
    </p:spTree>
    <p:extLst>
      <p:ext uri="{BB962C8B-B14F-4D97-AF65-F5344CB8AC3E}">
        <p14:creationId xmlns:p14="http://schemas.microsoft.com/office/powerpoint/2010/main" val="1983636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AD83CFE-1CA3-4832-A4B9-C48CD1347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8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98641C-7F74-435D-996F-A4387A3C3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AC158-9051-ED66-F9B5-C8776B7D8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897" y="5120640"/>
            <a:ext cx="75438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Results</a:t>
            </a:r>
          </a:p>
        </p:txBody>
      </p:sp>
      <p:pic>
        <p:nvPicPr>
          <p:cNvPr id="5" name="Picture 4" descr="Plot of reference cross section vs DM mass using operator O_3 for a massive mediator&#10;m_a = 1e6">
            <a:extLst>
              <a:ext uri="{FF2B5EF4-FFF2-40B4-BE49-F238E27FC236}">
                <a16:creationId xmlns:a16="http://schemas.microsoft.com/office/drawing/2014/main" id="{615D662E-484B-1805-039D-96957C274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92" y="988549"/>
            <a:ext cx="3848740" cy="290579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530C0F6-C8DF-4539-B30C-8105DB61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7997" y="886968"/>
            <a:ext cx="48006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lot of reference cross section vs DM mass using operator O_4 for a massive mediator&#10;m_a = 1e6">
            <a:extLst>
              <a:ext uri="{FF2B5EF4-FFF2-40B4-BE49-F238E27FC236}">
                <a16:creationId xmlns:a16="http://schemas.microsoft.com/office/drawing/2014/main" id="{1F7BC1FA-18E3-06F5-671D-712D64228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68" y="958775"/>
            <a:ext cx="3838636" cy="296534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AE51241-AA8B-4B82-9C59-6738DB856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A2204-1E4B-EBAF-66A9-CEE32CFE3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D9626C0-CE34-44D0-A358-5696070F7E43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01B10A-D785-4BD6-BE0A-F6728A1620C8}"/>
              </a:ext>
            </a:extLst>
          </p:cNvPr>
          <p:cNvSpPr/>
          <p:nvPr/>
        </p:nvSpPr>
        <p:spPr>
          <a:xfrm>
            <a:off x="574515" y="4257769"/>
            <a:ext cx="3716246" cy="398705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DD3B4E7-44E7-FEF1-C809-F479B77BC67E}"/>
              </a:ext>
            </a:extLst>
          </p:cNvPr>
          <p:cNvSpPr/>
          <p:nvPr/>
        </p:nvSpPr>
        <p:spPr>
          <a:xfrm>
            <a:off x="4879863" y="4257769"/>
            <a:ext cx="3716246" cy="398705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6C6D6F-6033-CFB8-8336-95521903B224}"/>
              </a:ext>
            </a:extLst>
          </p:cNvPr>
          <p:cNvSpPr txBox="1"/>
          <p:nvPr/>
        </p:nvSpPr>
        <p:spPr>
          <a:xfrm>
            <a:off x="647420" y="4288380"/>
            <a:ext cx="360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Pseudoscalar DM, massive mediator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6A043F-9DA7-EDF9-32A1-869DA85538AF}"/>
              </a:ext>
            </a:extLst>
          </p:cNvPr>
          <p:cNvSpPr txBox="1"/>
          <p:nvPr/>
        </p:nvSpPr>
        <p:spPr>
          <a:xfrm>
            <a:off x="5042155" y="4255457"/>
            <a:ext cx="3716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Scalar DM, massive mediator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3857E2-6035-6CA3-708A-384BD6CE03D2}"/>
              </a:ext>
            </a:extLst>
          </p:cNvPr>
          <p:cNvSpPr txBox="1"/>
          <p:nvPr/>
        </p:nvSpPr>
        <p:spPr>
          <a:xfrm rot="19642084">
            <a:off x="221668" y="1876409"/>
            <a:ext cx="445547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>
                    <a:alpha val="8000"/>
                  </a:srgbClr>
                </a:solidFill>
              </a:rPr>
              <a:t>PRELIMINARY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17F547-9A9E-8091-B088-7B2FB57B132A}"/>
              </a:ext>
            </a:extLst>
          </p:cNvPr>
          <p:cNvSpPr txBox="1"/>
          <p:nvPr/>
        </p:nvSpPr>
        <p:spPr>
          <a:xfrm rot="19642084">
            <a:off x="4637887" y="1876217"/>
            <a:ext cx="452478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>
                    <a:alpha val="8000"/>
                  </a:srgbClr>
                </a:solidFill>
              </a:rPr>
              <a:t>PRELIMINARY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28FF0B-5763-FB82-75A3-79687A579518}"/>
              </a:ext>
            </a:extLst>
          </p:cNvPr>
          <p:cNvSpPr txBox="1"/>
          <p:nvPr/>
        </p:nvSpPr>
        <p:spPr>
          <a:xfrm>
            <a:off x="5419969" y="5217884"/>
            <a:ext cx="3051171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Cross sections needed for 3 events/kg-year rate for GaAs using several threshold energies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E6DD4C7-35F6-0B39-68E9-FA1257236877}"/>
                  </a:ext>
                </a:extLst>
              </p:cNvPr>
              <p:cNvSpPr txBox="1"/>
              <p:nvPr/>
            </p:nvSpPr>
            <p:spPr>
              <a:xfrm rot="16200000">
                <a:off x="424757" y="2449349"/>
                <a:ext cx="234863" cy="2580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E6DD4C7-35F6-0B39-68E9-FA1257236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24757" y="2449349"/>
                <a:ext cx="234863" cy="258084"/>
              </a:xfrm>
              <a:prstGeom prst="rect">
                <a:avLst/>
              </a:prstGeom>
              <a:blipFill>
                <a:blip r:embed="rId4"/>
                <a:stretch>
                  <a:fillRect t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FD5D560-F12E-3C6E-6D3C-EE149CC02FCB}"/>
                  </a:ext>
                </a:extLst>
              </p:cNvPr>
              <p:cNvSpPr txBox="1"/>
              <p:nvPr/>
            </p:nvSpPr>
            <p:spPr>
              <a:xfrm rot="16200000">
                <a:off x="4795682" y="2449349"/>
                <a:ext cx="234863" cy="2580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FD5D560-F12E-3C6E-6D3C-EE149CC02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795682" y="2449349"/>
                <a:ext cx="234863" cy="258084"/>
              </a:xfrm>
              <a:prstGeom prst="rect">
                <a:avLst/>
              </a:prstGeom>
              <a:blipFill>
                <a:blip r:embed="rId5"/>
                <a:stretch>
                  <a:fillRect t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1192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9CE76-DF30-4F0A-8EC3-3409F494E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Summary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A20E0-5017-FF4C-F4BE-882A38DE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92291" y="6459785"/>
            <a:ext cx="8170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D9626C0-CE34-44D0-A358-5696070F7E43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28</a:t>
            </a:fld>
            <a:endParaRPr lang="en-US">
              <a:solidFill>
                <a:schemeClr val="tx2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3979037-B75B-37F9-7F37-FC75CB55B6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498282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1707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Question marks in a line and one question mark is lit">
            <a:extLst>
              <a:ext uri="{FF2B5EF4-FFF2-40B4-BE49-F238E27FC236}">
                <a16:creationId xmlns:a16="http://schemas.microsoft.com/office/drawing/2014/main" id="{DAAE117F-FFEA-14C8-ADD9-C22FE2CC6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835" b="-1"/>
          <a:stretch/>
        </p:blipFill>
        <p:spPr>
          <a:xfrm>
            <a:off x="12" y="10"/>
            <a:ext cx="5667666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9ED41B5-F9B0-4DE1-8C59-A980468A7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710114" y="0"/>
            <a:ext cx="343855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C6F8BB-FF06-6FAE-31D3-7CDC0CA50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663" y="640080"/>
            <a:ext cx="2744435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Questions?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82A030-873A-4216-B6A6-C3348B9CA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7679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8822F-479E-9E80-E931-33A00EB45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2930" y="6459785"/>
            <a:ext cx="5441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9D9626C0-CE34-44D0-A358-5696070F7E43}" type="slidenum">
              <a:rPr lang="en-US" smtClean="0"/>
              <a:pPr defTabSz="914400">
                <a:spcAft>
                  <a:spcPts val="600"/>
                </a:spcAft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57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89E37-21DB-B958-9F48-EBF3A6CE0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2943026-9969-C282-9786-CCBBD0806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077312"/>
              </p:ext>
            </p:extLst>
          </p:nvPr>
        </p:nvGraphicFramePr>
        <p:xfrm>
          <a:off x="822959" y="1845734"/>
          <a:ext cx="7543801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CF045-60C5-7164-E4D7-B4D8FB17D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26C0-CE34-44D0-A358-5696070F7E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27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9642A-56C5-6CE0-5392-9D43EC5E5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1DBBE-D03C-8D0C-1EEF-18B0A01A2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D7442-E963-D411-966A-892DDDE82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26C0-CE34-44D0-A358-5696070F7E4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25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0B621-15C7-0471-F1C9-B53AC6603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2103875"/>
          </a:xfrm>
        </p:spPr>
        <p:txBody>
          <a:bodyPr>
            <a:normAutofit/>
          </a:bodyPr>
          <a:lstStyle/>
          <a:p>
            <a:br>
              <a:rPr lang="en-US" sz="3100">
                <a:solidFill>
                  <a:srgbClr val="FFFFFF"/>
                </a:solidFill>
              </a:rPr>
            </a:br>
            <a:r>
              <a:rPr lang="en-US" sz="3100">
                <a:solidFill>
                  <a:srgbClr val="FFFFFF"/>
                </a:solidFill>
              </a:rPr>
              <a:t>Transition Edge Sensors (TES)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A2B2B3-553B-944E-1C08-267DE0F3C9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9278" y="2653800"/>
                <a:ext cx="2313633" cy="3335519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300" dirty="0">
                    <a:solidFill>
                      <a:srgbClr val="FFFFFF"/>
                    </a:solidFill>
                  </a:rPr>
                  <a:t> </a:t>
                </a:r>
                <a:r>
                  <a:rPr lang="en-US" sz="1800" dirty="0">
                    <a:solidFill>
                      <a:srgbClr val="FFFFFF"/>
                    </a:solidFill>
                  </a:rPr>
                  <a:t>Superconducting film acting at the phase “transition edge”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FFFFFF"/>
                    </a:solidFill>
                  </a:rPr>
                  <a:t> Large change in resistance with tiny shifts in temperature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FFFFFF"/>
                    </a:solidFill>
                  </a:rPr>
                  <a:t> Smaller band widths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800" dirty="0">
                    <a:solidFill>
                      <a:srgbClr val="FFFFFF"/>
                    </a:solidFill>
                  </a:rPr>
                  <a:t> lower threshold energies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A2B2B3-553B-944E-1C08-267DE0F3C9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9278" y="2653800"/>
                <a:ext cx="2313633" cy="3335519"/>
              </a:xfrm>
              <a:blipFill>
                <a:blip r:embed="rId2"/>
                <a:stretch>
                  <a:fillRect l="-5805" t="-1645" r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C60B7-FC88-6B0C-C7C4-6A74AA4B5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512" y="1118397"/>
            <a:ext cx="5098562" cy="46212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22599-F2C3-4417-9702-B126C056B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D9626C0-CE34-44D0-A358-5696070F7E43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31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982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E1D31-CC9E-21A8-B332-D585F946F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72A0E-1359-9AA2-574E-744030D81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39BA0-9476-458A-D562-35E951E57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26C0-CE34-44D0-A358-5696070F7E43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1DD5554-7569-489A-DA29-DEAB48AFE9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3239774"/>
              </p:ext>
            </p:extLst>
          </p:nvPr>
        </p:nvGraphicFramePr>
        <p:xfrm>
          <a:off x="0" y="1587260"/>
          <a:ext cx="9204385" cy="4872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4" name="Group 53">
            <a:extLst>
              <a:ext uri="{FF2B5EF4-FFF2-40B4-BE49-F238E27FC236}">
                <a16:creationId xmlns:a16="http://schemas.microsoft.com/office/drawing/2014/main" id="{7DCC84DB-9F6F-01DA-10E6-A6C0DCC331E8}"/>
              </a:ext>
            </a:extLst>
          </p:cNvPr>
          <p:cNvGrpSpPr/>
          <p:nvPr/>
        </p:nvGrpSpPr>
        <p:grpSpPr>
          <a:xfrm>
            <a:off x="4932935" y="2761619"/>
            <a:ext cx="3726612" cy="2604902"/>
            <a:chOff x="4932934" y="3131389"/>
            <a:chExt cx="3726612" cy="26049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F5EB5DE-90B0-742D-C6CE-D201387EBC02}"/>
                </a:ext>
              </a:extLst>
            </p:cNvPr>
            <p:cNvGrpSpPr/>
            <p:nvPr/>
          </p:nvGrpSpPr>
          <p:grpSpPr>
            <a:xfrm>
              <a:off x="4932934" y="3131389"/>
              <a:ext cx="3726612" cy="2604902"/>
              <a:chOff x="5149538" y="284671"/>
              <a:chExt cx="3726612" cy="2605178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C328D95-778A-D023-BFE6-8339A7EF8D3F}"/>
                  </a:ext>
                </a:extLst>
              </p:cNvPr>
              <p:cNvSpPr/>
              <p:nvPr/>
            </p:nvSpPr>
            <p:spPr>
              <a:xfrm>
                <a:off x="5149538" y="284671"/>
                <a:ext cx="2424023" cy="2605178"/>
              </a:xfrm>
              <a:prstGeom prst="rect">
                <a:avLst/>
              </a:prstGeom>
              <a:solidFill>
                <a:srgbClr val="EDECF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46974FA-F69E-3B56-8403-50C157853072}"/>
                  </a:ext>
                </a:extLst>
              </p:cNvPr>
              <p:cNvSpPr/>
              <p:nvPr/>
            </p:nvSpPr>
            <p:spPr>
              <a:xfrm>
                <a:off x="7573561" y="284671"/>
                <a:ext cx="1302589" cy="2605178"/>
              </a:xfrm>
              <a:prstGeom prst="rect">
                <a:avLst/>
              </a:prstGeom>
              <a:solidFill>
                <a:srgbClr val="F9EDED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13FB9079-3AB9-F998-98A6-9155376C39B8}"/>
                  </a:ext>
                </a:extLst>
              </p:cNvPr>
              <p:cNvSpPr/>
              <p:nvPr/>
            </p:nvSpPr>
            <p:spPr>
              <a:xfrm>
                <a:off x="5149538" y="1233573"/>
                <a:ext cx="1923691" cy="1656276"/>
              </a:xfrm>
              <a:custGeom>
                <a:avLst/>
                <a:gdLst>
                  <a:gd name="connsiteX0" fmla="*/ 0 w 1846053"/>
                  <a:gd name="connsiteY0" fmla="*/ 1656276 h 1656276"/>
                  <a:gd name="connsiteX1" fmla="*/ 914400 w 1846053"/>
                  <a:gd name="connsiteY1" fmla="*/ 4 h 1656276"/>
                  <a:gd name="connsiteX2" fmla="*/ 1846053 w 1846053"/>
                  <a:gd name="connsiteY2" fmla="*/ 1639023 h 1656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6053" h="1656276">
                    <a:moveTo>
                      <a:pt x="0" y="1656276"/>
                    </a:moveTo>
                    <a:cubicBezTo>
                      <a:pt x="303362" y="829577"/>
                      <a:pt x="606725" y="2879"/>
                      <a:pt x="914400" y="4"/>
                    </a:cubicBezTo>
                    <a:cubicBezTo>
                      <a:pt x="1222075" y="-2871"/>
                      <a:pt x="1687902" y="1360102"/>
                      <a:pt x="1846053" y="1639023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6443583-496A-C2ED-CA96-4EA97D34B3C7}"/>
                </a:ext>
              </a:extLst>
            </p:cNvPr>
            <p:cNvCxnSpPr/>
            <p:nvPr/>
          </p:nvCxnSpPr>
          <p:spPr>
            <a:xfrm>
              <a:off x="7356957" y="3131389"/>
              <a:ext cx="0" cy="2604902"/>
            </a:xfrm>
            <a:prstGeom prst="line">
              <a:avLst/>
            </a:prstGeom>
            <a:ln w="19050">
              <a:solidFill>
                <a:srgbClr val="C461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A88CDE2-E4F3-4D95-0262-B769D00178C6}"/>
                </a:ext>
              </a:extLst>
            </p:cNvPr>
            <p:cNvSpPr txBox="1"/>
            <p:nvPr/>
          </p:nvSpPr>
          <p:spPr>
            <a:xfrm>
              <a:off x="7356956" y="4152495"/>
              <a:ext cx="13025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C87070"/>
                  </a:solidFill>
                  <a:latin typeface="Constantia" panose="02030602050306030303" pitchFamily="18" charset="0"/>
                </a:rPr>
                <a:t>Impulse approximation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C88EF18-FD7F-5FD0-1CC3-89E283B4FFA2}"/>
                </a:ext>
              </a:extLst>
            </p:cNvPr>
            <p:cNvSpPr txBox="1"/>
            <p:nvPr/>
          </p:nvSpPr>
          <p:spPr>
            <a:xfrm>
              <a:off x="4932934" y="3429000"/>
              <a:ext cx="24240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6766A8"/>
                  </a:solidFill>
                  <a:latin typeface="Century" panose="02040604050505020304" pitchFamily="18" charset="0"/>
                </a:rPr>
                <a:t>n-</a:t>
              </a:r>
              <a:r>
                <a:rPr lang="en-US" sz="1000" dirty="0" err="1">
                  <a:solidFill>
                    <a:srgbClr val="6766A8"/>
                  </a:solidFill>
                  <a:latin typeface="Century" panose="02040604050505020304" pitchFamily="18" charset="0"/>
                </a:rPr>
                <a:t>ph</a:t>
              </a:r>
              <a:r>
                <a:rPr lang="en-US" sz="1000" dirty="0">
                  <a:solidFill>
                    <a:srgbClr val="6766A8"/>
                  </a:solidFill>
                  <a:latin typeface="Century" panose="02040604050505020304" pitchFamily="18" charset="0"/>
                </a:rPr>
                <a:t> expansion </a:t>
              </a:r>
            </a:p>
            <a:p>
              <a:pPr algn="ctr"/>
              <a:r>
                <a:rPr lang="en-US" sz="1000" dirty="0">
                  <a:solidFill>
                    <a:srgbClr val="6766A8"/>
                  </a:solidFill>
                  <a:latin typeface="Century" panose="02040604050505020304" pitchFamily="18" charset="0"/>
                </a:rPr>
                <a:t>(no approximation)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9EB41F6C-2B59-E898-B084-3D9281C57B9E}"/>
                    </a:ext>
                  </a:extLst>
                </p:cNvPr>
                <p:cNvSpPr txBox="1"/>
                <p:nvPr/>
              </p:nvSpPr>
              <p:spPr>
                <a:xfrm rot="18556821">
                  <a:off x="7409318" y="3463627"/>
                  <a:ext cx="822962" cy="4271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solidFill>
                              <a:srgbClr val="7D7876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1000" b="0" i="1" smtClean="0">
                            <a:solidFill>
                              <a:srgbClr val="7D787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000" b="0" i="1" smtClean="0">
                                <a:solidFill>
                                  <a:srgbClr val="7D787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000" b="0" i="1" smtClean="0">
                                    <a:solidFill>
                                      <a:srgbClr val="7D787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000" b="0" i="1" smtClean="0">
                                    <a:solidFill>
                                      <a:srgbClr val="7D7876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sz="1000" b="0" i="1" smtClean="0">
                                    <a:solidFill>
                                      <a:srgbClr val="7D787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000" b="0" i="1" smtClean="0">
                                <a:solidFill>
                                  <a:srgbClr val="7D787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1000" b="0" i="1" smtClean="0">
                                    <a:solidFill>
                                      <a:srgbClr val="7D787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00" b="0" i="1" smtClean="0">
                                    <a:solidFill>
                                      <a:srgbClr val="7D7876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000" b="0" i="1" smtClean="0">
                                    <a:solidFill>
                                      <a:srgbClr val="7D7876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1000" dirty="0">
                    <a:solidFill>
                      <a:srgbClr val="7D7876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9EB41F6C-2B59-E898-B084-3D9281C57B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556821">
                  <a:off x="7409318" y="3463627"/>
                  <a:ext cx="822962" cy="42710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28A7ABF-BA64-1BC2-EFC9-137E2DB318DD}"/>
                </a:ext>
              </a:extLst>
            </p:cNvPr>
            <p:cNvSpPr txBox="1"/>
            <p:nvPr/>
          </p:nvSpPr>
          <p:spPr>
            <a:xfrm rot="17582380">
              <a:off x="4914472" y="4687601"/>
              <a:ext cx="105242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7D7876"/>
                  </a:solidFill>
                  <a:latin typeface="Century" panose="02040604050505020304" pitchFamily="18" charset="0"/>
                </a:rPr>
                <a:t>DM phase space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D0A0C8D2-2F2C-50E0-749D-A0F74F426A7F}"/>
                    </a:ext>
                  </a:extLst>
                </p:cNvPr>
                <p:cNvSpPr txBox="1"/>
                <p:nvPr/>
              </p:nvSpPr>
              <p:spPr>
                <a:xfrm rot="1077897">
                  <a:off x="5038748" y="5072692"/>
                  <a:ext cx="30192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7D787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sz="1400" dirty="0">
                    <a:solidFill>
                      <a:srgbClr val="7D7876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D0A0C8D2-2F2C-50E0-749D-A0F74F426A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77897">
                  <a:off x="5038748" y="5072692"/>
                  <a:ext cx="301924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6" name="Picture 45" descr="A black background with a dotted line&#10;&#10;Description automatically generated">
            <a:extLst>
              <a:ext uri="{FF2B5EF4-FFF2-40B4-BE49-F238E27FC236}">
                <a16:creationId xmlns:a16="http://schemas.microsoft.com/office/drawing/2014/main" id="{2F0C1F16-D8CF-47A3-93A3-5EB25C1452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18" r="-3189"/>
          <a:stretch/>
        </p:blipFill>
        <p:spPr>
          <a:xfrm>
            <a:off x="5852161" y="1417985"/>
            <a:ext cx="2327756" cy="3804495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E177069-A35F-8479-DC74-62C6C05B34CD}"/>
              </a:ext>
            </a:extLst>
          </p:cNvPr>
          <p:cNvSpPr txBox="1"/>
          <p:nvPr/>
        </p:nvSpPr>
        <p:spPr>
          <a:xfrm>
            <a:off x="348506" y="5873652"/>
            <a:ext cx="39550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B. Campbell-Deem, S. </a:t>
            </a:r>
            <a:r>
              <a:rPr lang="en-US" sz="105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Knapen</a:t>
            </a:r>
            <a:r>
              <a:rPr lang="en-US" sz="10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T. Lin, E. </a:t>
            </a:r>
            <a:r>
              <a:rPr lang="en-US" sz="105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Villarama</a:t>
            </a:r>
            <a:r>
              <a:rPr lang="en-US" sz="10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2205.02250</a:t>
            </a:r>
          </a:p>
        </p:txBody>
      </p:sp>
    </p:spTree>
    <p:extLst>
      <p:ext uri="{BB962C8B-B14F-4D97-AF65-F5344CB8AC3E}">
        <p14:creationId xmlns:p14="http://schemas.microsoft.com/office/powerpoint/2010/main" val="20818709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31A540-A3A4-7B77-476F-9DF6F7FD4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2103875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Spin Independent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B363EC-CB03-CEF3-FDEF-9321B4BBFA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682" y="2705559"/>
                <a:ext cx="2620821" cy="3335519"/>
              </a:xfrm>
            </p:spPr>
            <p:txBody>
              <a:bodyPr>
                <a:normAutofit fontScale="925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FFFFFF"/>
                    </a:solidFill>
                  </a:rPr>
                  <a:t> Assumes a coupling 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dirty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sz="1800" b="0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sz="1800" dirty="0">
                  <a:solidFill>
                    <a:srgbClr val="FFFFFF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FFFFFF"/>
                    </a:solidFill>
                  </a:rPr>
                  <a:t> Isotropic approximation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FFFFFF"/>
                    </a:solidFill>
                  </a:rPr>
                  <a:t> Anharmonic corrections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1−10 </m:t>
                    </m:r>
                    <m:r>
                      <a:rPr lang="en-US" sz="18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𝑀𝑒𝑉</m:t>
                    </m:r>
                  </m:oMath>
                </a14:m>
                <a:r>
                  <a:rPr lang="en-US" sz="1800" dirty="0">
                    <a:solidFill>
                      <a:srgbClr val="FFFFFF"/>
                    </a:solidFill>
                  </a:rPr>
                  <a:t>:  2309.10839</a:t>
                </a:r>
              </a:p>
              <a:p>
                <a:endParaRPr lang="en-US" sz="13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B363EC-CB03-CEF3-FDEF-9321B4BBFA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682" y="2705559"/>
                <a:ext cx="2620821" cy="3335519"/>
              </a:xfrm>
              <a:blipFill>
                <a:blip r:embed="rId2"/>
                <a:stretch>
                  <a:fillRect l="-4651" t="-1463" r="-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53B067-14F6-AFD0-BA89-8A29619CB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080" y="1532611"/>
            <a:ext cx="5516769" cy="379277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6D568-90F6-30BD-D6D1-17B5DFDD2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D9626C0-CE34-44D0-A358-5696070F7E43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33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72797-5805-F1F8-63D8-BDB0EB617806}"/>
              </a:ext>
            </a:extLst>
          </p:cNvPr>
          <p:cNvSpPr txBox="1"/>
          <p:nvPr/>
        </p:nvSpPr>
        <p:spPr>
          <a:xfrm>
            <a:off x="4054930" y="5874589"/>
            <a:ext cx="4354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B. Campbell-Deem, S. </a:t>
            </a:r>
            <a:r>
              <a:rPr lang="en-US" sz="1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Knapen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T. Lin, E. </a:t>
            </a:r>
            <a:r>
              <a:rPr lang="en-US" sz="1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Villarama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2205.02250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70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C3958-A05D-0ACD-8566-D607F8063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Dark Matter Landscape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94EA3-45D9-13AB-69EE-8CC20A5D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26C0-CE34-44D0-A358-5696070F7E43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553269-16DA-DA81-9D97-A3C8B66AB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349" y="1817552"/>
            <a:ext cx="5681022" cy="43439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3D63BC-B798-327B-40A6-BF836DC4D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48" y="2818361"/>
            <a:ext cx="1397523" cy="23022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A3B0B4-D9F0-60EB-42F0-5CB6A20C5C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26073"/>
          <a:stretch/>
        </p:blipFill>
        <p:spPr>
          <a:xfrm>
            <a:off x="7019810" y="1789115"/>
            <a:ext cx="1795085" cy="11795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84291D4-F9A8-A6E8-746D-A507C2F176AF}"/>
              </a:ext>
            </a:extLst>
          </p:cNvPr>
          <p:cNvSpPr txBox="1"/>
          <p:nvPr/>
        </p:nvSpPr>
        <p:spPr>
          <a:xfrm>
            <a:off x="240748" y="5120640"/>
            <a:ext cx="1990877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4175BD"/>
                </a:solidFill>
                <a:latin typeface="AAAAAB+HelveticaNeue"/>
              </a:rPr>
              <a:t>Resonant cavities </a:t>
            </a:r>
            <a:r>
              <a:rPr lang="en-US" sz="1350" dirty="0">
                <a:solidFill>
                  <a:srgbClr val="4175BD"/>
                </a:solidFill>
                <a:latin typeface="AAAAAB+HelveticaNeue"/>
              </a:rPr>
              <a:t>(ADMX, MADMAX, </a:t>
            </a:r>
            <a:r>
              <a:rPr lang="en-US" sz="1350" dirty="0" err="1">
                <a:solidFill>
                  <a:srgbClr val="4175BD"/>
                </a:solidFill>
                <a:latin typeface="AAAAAB+HelveticaNeue"/>
              </a:rPr>
              <a:t>DMradio</a:t>
            </a:r>
            <a:r>
              <a:rPr lang="en-US" sz="1350" dirty="0">
                <a:solidFill>
                  <a:srgbClr val="4175BD"/>
                </a:solidFill>
                <a:latin typeface="AAAAAB+HelveticaNeue"/>
              </a:rPr>
              <a:t>…) </a:t>
            </a:r>
            <a:endParaRPr lang="en-US" sz="13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7FAFAB-22C1-9FB3-EFF6-BBFE0995B952}"/>
              </a:ext>
            </a:extLst>
          </p:cNvPr>
          <p:cNvSpPr txBox="1"/>
          <p:nvPr/>
        </p:nvSpPr>
        <p:spPr>
          <a:xfrm>
            <a:off x="7108167" y="3117376"/>
            <a:ext cx="1795085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62824C"/>
                </a:solidFill>
                <a:latin typeface="AAAAAB+HelveticaNeue"/>
              </a:rPr>
              <a:t>Nuclear recoils </a:t>
            </a:r>
            <a:r>
              <a:rPr lang="en-US" sz="1350" dirty="0">
                <a:solidFill>
                  <a:srgbClr val="62824C"/>
                </a:solidFill>
                <a:latin typeface="AAAAAB+HelveticaNeue"/>
              </a:rPr>
              <a:t>(LZ, XENON1T, …) </a:t>
            </a:r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8AF038-8540-900A-3DA1-66082C275C34}"/>
              </a:ext>
            </a:extLst>
          </p:cNvPr>
          <p:cNvSpPr txBox="1"/>
          <p:nvPr/>
        </p:nvSpPr>
        <p:spPr>
          <a:xfrm>
            <a:off x="7425345" y="6002852"/>
            <a:ext cx="1718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Figure by S. </a:t>
            </a:r>
            <a:r>
              <a:rPr lang="en-US" sz="1400" dirty="0" err="1">
                <a:solidFill>
                  <a:schemeClr val="accent1"/>
                </a:solidFill>
              </a:rPr>
              <a:t>Knapen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947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0A377-AAC6-15E5-5883-1ACDA025C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5D954-A73A-52A5-85A3-77F672418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Dark Matter Landscape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60F40-801C-CB1B-1929-287CB6C94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26C0-CE34-44D0-A358-5696070F7E43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6EC88D-4F98-B3A4-1AA8-BB85648A6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1709" y="1817552"/>
            <a:ext cx="5646302" cy="43439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E28168-83F3-C78F-9485-C4BF84850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48" y="2818361"/>
            <a:ext cx="1397523" cy="23022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3C0774-0F3B-19C1-4863-D56B9C4646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26073"/>
          <a:stretch/>
        </p:blipFill>
        <p:spPr>
          <a:xfrm>
            <a:off x="7019810" y="1789115"/>
            <a:ext cx="1795085" cy="11795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981264E-639A-0FD1-37EB-DCA25BA3CD8B}"/>
              </a:ext>
            </a:extLst>
          </p:cNvPr>
          <p:cNvSpPr txBox="1"/>
          <p:nvPr/>
        </p:nvSpPr>
        <p:spPr>
          <a:xfrm>
            <a:off x="240748" y="5120640"/>
            <a:ext cx="1990877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4175BD"/>
                </a:solidFill>
                <a:latin typeface="AAAAAB+HelveticaNeue"/>
              </a:rPr>
              <a:t>Resonant cavities </a:t>
            </a:r>
            <a:r>
              <a:rPr lang="en-US" sz="1350" dirty="0">
                <a:solidFill>
                  <a:srgbClr val="4175BD"/>
                </a:solidFill>
                <a:latin typeface="AAAAAB+HelveticaNeue"/>
              </a:rPr>
              <a:t>(ADMX, MADMAX, </a:t>
            </a:r>
            <a:r>
              <a:rPr lang="en-US" sz="1350" dirty="0" err="1">
                <a:solidFill>
                  <a:srgbClr val="4175BD"/>
                </a:solidFill>
                <a:latin typeface="AAAAAB+HelveticaNeue"/>
              </a:rPr>
              <a:t>DMradio</a:t>
            </a:r>
            <a:r>
              <a:rPr lang="en-US" sz="1350" dirty="0">
                <a:solidFill>
                  <a:srgbClr val="4175BD"/>
                </a:solidFill>
                <a:latin typeface="AAAAAB+HelveticaNeue"/>
              </a:rPr>
              <a:t>…) </a:t>
            </a:r>
            <a:endParaRPr lang="en-US" sz="13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8E1A0B-19F2-DE41-B194-359C1B6056DD}"/>
              </a:ext>
            </a:extLst>
          </p:cNvPr>
          <p:cNvSpPr txBox="1"/>
          <p:nvPr/>
        </p:nvSpPr>
        <p:spPr>
          <a:xfrm>
            <a:off x="7108167" y="3117376"/>
            <a:ext cx="1795085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62824C"/>
                </a:solidFill>
                <a:latin typeface="AAAAAB+HelveticaNeue"/>
              </a:rPr>
              <a:t>Nuclear recoils </a:t>
            </a:r>
            <a:r>
              <a:rPr lang="en-US" sz="1350" dirty="0">
                <a:solidFill>
                  <a:srgbClr val="62824C"/>
                </a:solidFill>
                <a:latin typeface="AAAAAB+HelveticaNeue"/>
              </a:rPr>
              <a:t>(LZ, XENON1T, …) </a:t>
            </a:r>
            <a:endParaRPr lang="en-US" sz="13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084651-2EF3-DD31-1FAE-9A2903773839}"/>
              </a:ext>
            </a:extLst>
          </p:cNvPr>
          <p:cNvSpPr txBox="1"/>
          <p:nvPr/>
        </p:nvSpPr>
        <p:spPr>
          <a:xfrm>
            <a:off x="7425345" y="6002852"/>
            <a:ext cx="1718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Figure by S. </a:t>
            </a:r>
            <a:r>
              <a:rPr lang="en-US" sz="1400" dirty="0" err="1">
                <a:solidFill>
                  <a:schemeClr val="accent1"/>
                </a:solidFill>
              </a:rPr>
              <a:t>Knapen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466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D5651-5EA6-E04B-CC60-B59B36F66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Dark Matter Direct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73F01-B1FA-6FC5-FF53-329F627D9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355" y="1845734"/>
            <a:ext cx="7728405" cy="4023360"/>
          </a:xfrm>
        </p:spPr>
        <p:txBody>
          <a:bodyPr>
            <a:normAutofit/>
          </a:bodyPr>
          <a:lstStyle/>
          <a:p>
            <a:r>
              <a:rPr lang="en-US" sz="2800" dirty="0"/>
              <a:t>What do we need?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95E0A-ECF3-7E3F-4604-B79BB695B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26C0-CE34-44D0-A358-5696070F7E4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38F853-7532-C1D9-E968-33A042031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277" y="2242859"/>
            <a:ext cx="4539165" cy="39437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DC4C97-0D81-3F36-07D5-F394A413F385}"/>
              </a:ext>
            </a:extLst>
          </p:cNvPr>
          <p:cNvSpPr txBox="1"/>
          <p:nvPr/>
        </p:nvSpPr>
        <p:spPr>
          <a:xfrm>
            <a:off x="7013274" y="5758290"/>
            <a:ext cx="21911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0" dirty="0">
                <a:solidFill>
                  <a:schemeClr val="accent1"/>
                </a:solidFill>
                <a:effectLst/>
              </a:rPr>
              <a:t>M. </a:t>
            </a:r>
            <a:r>
              <a:rPr lang="en-US" sz="1400" i="0" dirty="0" err="1">
                <a:solidFill>
                  <a:schemeClr val="accent1"/>
                </a:solidFill>
                <a:effectLst/>
              </a:rPr>
              <a:t>Battaglieri</a:t>
            </a:r>
            <a:r>
              <a:rPr lang="en-US" sz="1400" dirty="0">
                <a:solidFill>
                  <a:schemeClr val="accent1"/>
                </a:solidFill>
              </a:rPr>
              <a:t>: </a:t>
            </a:r>
            <a:r>
              <a:rPr lang="en-US" sz="1400" i="0" dirty="0">
                <a:solidFill>
                  <a:schemeClr val="accent1"/>
                </a:solidFill>
                <a:effectLst/>
              </a:rPr>
              <a:t>1707.04591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Meme credit: S. </a:t>
            </a:r>
            <a:r>
              <a:rPr lang="en-US" sz="1400" dirty="0" err="1">
                <a:solidFill>
                  <a:schemeClr val="accent1"/>
                </a:solidFill>
              </a:rPr>
              <a:t>Knapen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39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2A789-5A2A-AC94-5AD2-5257CC8CE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Phonon Detector: SPICE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30093-1073-08F8-86CD-CD01633D4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444736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 Polar Materials: GaAs or Sapphire</a:t>
            </a:r>
            <a:endParaRPr lang="en-US" sz="1900" b="0" i="0" u="none" strike="noStrike" baseline="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0" i="0" u="none" strike="noStrike" baseline="0" dirty="0">
                <a:solidFill>
                  <a:srgbClr val="000000"/>
                </a:solidFill>
              </a:rPr>
              <a:t> Scintillation &amp; phonons</a:t>
            </a:r>
          </a:p>
          <a:p>
            <a:pPr lvl="1"/>
            <a:r>
              <a:rPr lang="en-US" sz="1900" dirty="0">
                <a:solidFill>
                  <a:srgbClr val="000000"/>
                </a:solidFill>
              </a:rPr>
              <a:t>Background discrimination!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 Low energy TES</a:t>
            </a:r>
          </a:p>
          <a:p>
            <a:endParaRPr lang="en-US" sz="1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2B6C3-2775-B066-F737-9252D90CD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26C0-CE34-44D0-A358-5696070F7E43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6B78D3-803A-47F4-FDBC-88A18F533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62" y="1845734"/>
            <a:ext cx="4312139" cy="30368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2A9DBB-D7CF-B0DA-8A85-19B94828E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788" y="209280"/>
            <a:ext cx="1384371" cy="18034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6B3093-BA90-FDAA-1FE6-94F3891E01F1}"/>
              </a:ext>
            </a:extLst>
          </p:cNvPr>
          <p:cNvSpPr txBox="1"/>
          <p:nvPr/>
        </p:nvSpPr>
        <p:spPr>
          <a:xfrm>
            <a:off x="7392861" y="1957134"/>
            <a:ext cx="1656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SPICE / </a:t>
            </a:r>
            <a:r>
              <a:rPr lang="en-US" dirty="0" err="1"/>
              <a:t>HeRALD</a:t>
            </a:r>
            <a:endParaRPr lang="en-US" dirty="0"/>
          </a:p>
          <a:p>
            <a:pPr algn="ctr"/>
            <a:r>
              <a:rPr lang="en-US" dirty="0"/>
              <a:t>TESSERACT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049AD0-5B1A-41A1-4907-9C15C240BC11}"/>
                  </a:ext>
                </a:extLst>
              </p:cNvPr>
              <p:cNvSpPr txBox="1"/>
              <p:nvPr/>
            </p:nvSpPr>
            <p:spPr>
              <a:xfrm>
                <a:off x="4707950" y="5586722"/>
                <a:ext cx="56416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meV threshhold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049AD0-5B1A-41A1-4907-9C15C240B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950" y="5586722"/>
                <a:ext cx="5641675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8F3DA17-3B31-EBF1-9C6D-07045ED12891}"/>
              </a:ext>
            </a:extLst>
          </p:cNvPr>
          <p:cNvSpPr txBox="1"/>
          <p:nvPr/>
        </p:nvSpPr>
        <p:spPr>
          <a:xfrm>
            <a:off x="6163332" y="2869190"/>
            <a:ext cx="2394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u="none" strike="noStrike" baseline="0" dirty="0">
                <a:solidFill>
                  <a:schemeClr val="accent5"/>
                </a:solidFill>
                <a:latin typeface="AAAAAB+HelveticaNeue"/>
              </a:rPr>
              <a:t>3’’ sapphire detector</a:t>
            </a:r>
            <a:endParaRPr lang="en-US" sz="1600" dirty="0">
              <a:solidFill>
                <a:schemeClr val="accent5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7003761-356C-4F04-8BD9-11E648F52805}"/>
              </a:ext>
            </a:extLst>
          </p:cNvPr>
          <p:cNvCxnSpPr>
            <a:cxnSpLocks/>
          </p:cNvCxnSpPr>
          <p:nvPr/>
        </p:nvCxnSpPr>
        <p:spPr>
          <a:xfrm>
            <a:off x="3819430" y="5320585"/>
            <a:ext cx="1069675" cy="315529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0D1983C-C01F-5458-DE54-212C45153F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2060" y="3292310"/>
            <a:ext cx="2855345" cy="19726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D00F12-64D1-3604-5C31-EB7439AC3224}"/>
              </a:ext>
            </a:extLst>
          </p:cNvPr>
          <p:cNvSpPr txBox="1"/>
          <p:nvPr/>
        </p:nvSpPr>
        <p:spPr>
          <a:xfrm>
            <a:off x="6797591" y="6013470"/>
            <a:ext cx="2251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accent1"/>
                </a:solidFill>
              </a:rPr>
              <a:t>Picture from TESSERACT Website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2CEC5F-815B-16A4-EE9E-6B46CCD56693}"/>
              </a:ext>
            </a:extLst>
          </p:cNvPr>
          <p:cNvSpPr txBox="1"/>
          <p:nvPr/>
        </p:nvSpPr>
        <p:spPr>
          <a:xfrm>
            <a:off x="7622173" y="5786735"/>
            <a:ext cx="1426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accent1"/>
                </a:solidFill>
              </a:rPr>
              <a:t>Figure from M. Pyle</a:t>
            </a:r>
          </a:p>
        </p:txBody>
      </p:sp>
    </p:spTree>
    <p:extLst>
      <p:ext uri="{BB962C8B-B14F-4D97-AF65-F5344CB8AC3E}">
        <p14:creationId xmlns:p14="http://schemas.microsoft.com/office/powerpoint/2010/main" val="1675643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9A0D3-D2CA-C9C2-4657-25779B45B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2886-0C37-D3C6-FF7D-1FC80116E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Phonon Detector: </a:t>
            </a:r>
            <a:r>
              <a:rPr lang="en-US" dirty="0" err="1"/>
              <a:t>HeRALD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F8AC9-CD41-8196-4143-65A7B323C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3"/>
            <a:ext cx="3974753" cy="4330779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AAAAD+HelveticaNeue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AAAAB+HelveticaNeue"/>
              </a:rPr>
              <a:t>Calorimeters with TES readout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AAAAB+HelveticaNeue"/>
              </a:rPr>
              <a:t> Quantum evaporation of He atoms</a:t>
            </a:r>
            <a:endParaRPr lang="en-US" sz="1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7136A-135F-DDF4-DD92-F94A407E3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26C0-CE34-44D0-A358-5696070F7E43}" type="slidenum">
              <a:rPr lang="en-US" smtClean="0"/>
              <a:t>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AD2FDF-8AE1-8841-0482-FB5E70830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788" y="209280"/>
            <a:ext cx="1384371" cy="18034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DB0510-A79A-B1F7-3FD4-21F50573BDEC}"/>
              </a:ext>
            </a:extLst>
          </p:cNvPr>
          <p:cNvSpPr txBox="1"/>
          <p:nvPr/>
        </p:nvSpPr>
        <p:spPr>
          <a:xfrm>
            <a:off x="7392861" y="1957134"/>
            <a:ext cx="1656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SPICE / </a:t>
            </a:r>
            <a:r>
              <a:rPr lang="en-US" dirty="0" err="1"/>
              <a:t>HeRALD</a:t>
            </a:r>
            <a:endParaRPr lang="en-US" dirty="0"/>
          </a:p>
          <a:p>
            <a:pPr algn="ctr"/>
            <a:r>
              <a:rPr lang="en-US" dirty="0"/>
              <a:t>TESSERACT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2B0F42-E8CE-4E11-C3A4-55328A274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75" y="1907925"/>
            <a:ext cx="2993006" cy="31739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38BA58-2BDD-B49A-9E3E-7AB4C3D48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074" y="2878277"/>
            <a:ext cx="4068613" cy="27525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515F38-A10E-3E99-7BB9-25F4374CFCCF}"/>
              </a:ext>
            </a:extLst>
          </p:cNvPr>
          <p:cNvSpPr txBox="1"/>
          <p:nvPr/>
        </p:nvSpPr>
        <p:spPr>
          <a:xfrm>
            <a:off x="4720074" y="5884720"/>
            <a:ext cx="44239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accent1"/>
                </a:solidFill>
              </a:rPr>
              <a:t>S. Hertel, A. </a:t>
            </a:r>
            <a:r>
              <a:rPr lang="en-US" sz="1200" dirty="0" err="1">
                <a:solidFill>
                  <a:schemeClr val="accent1"/>
                </a:solidFill>
              </a:rPr>
              <a:t>Biekert</a:t>
            </a:r>
            <a:r>
              <a:rPr lang="en-US" sz="1200" dirty="0">
                <a:solidFill>
                  <a:schemeClr val="accent1"/>
                </a:solidFill>
              </a:rPr>
              <a:t>,  </a:t>
            </a:r>
            <a:r>
              <a:rPr lang="en-US" sz="1200" dirty="0" err="1">
                <a:solidFill>
                  <a:schemeClr val="accent1"/>
                </a:solidFill>
              </a:rPr>
              <a:t>J.Lin</a:t>
            </a:r>
            <a:r>
              <a:rPr lang="en-US" sz="1200" dirty="0">
                <a:solidFill>
                  <a:schemeClr val="accent1"/>
                </a:solidFill>
              </a:rPr>
              <a:t>, </a:t>
            </a:r>
            <a:r>
              <a:rPr lang="en-US" sz="1200" dirty="0" err="1">
                <a:solidFill>
                  <a:schemeClr val="accent1"/>
                </a:solidFill>
              </a:rPr>
              <a:t>V.Velan</a:t>
            </a:r>
            <a:r>
              <a:rPr lang="en-US" sz="1200" dirty="0">
                <a:solidFill>
                  <a:schemeClr val="accent1"/>
                </a:solidFill>
              </a:rPr>
              <a:t>, &amp; D. McKinsey arXiv:1810.06283</a:t>
            </a:r>
          </a:p>
          <a:p>
            <a:pPr algn="r"/>
            <a:r>
              <a:rPr lang="en-US" sz="1200" dirty="0">
                <a:solidFill>
                  <a:schemeClr val="accent1"/>
                </a:solidFill>
              </a:rPr>
              <a:t>Figures from J. Lin slides </a:t>
            </a:r>
          </a:p>
        </p:txBody>
      </p:sp>
    </p:spTree>
    <p:extLst>
      <p:ext uri="{BB962C8B-B14F-4D97-AF65-F5344CB8AC3E}">
        <p14:creationId xmlns:p14="http://schemas.microsoft.com/office/powerpoint/2010/main" val="4131812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89E37-21DB-B958-9F48-EBF3A6CE0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2943026-9969-C282-9786-CCBBD0806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606565"/>
              </p:ext>
            </p:extLst>
          </p:nvPr>
        </p:nvGraphicFramePr>
        <p:xfrm>
          <a:off x="822959" y="1845734"/>
          <a:ext cx="7543801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CF045-60C5-7164-E4D7-B4D8FB17D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26C0-CE34-44D0-A358-5696070F7E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6528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5445</TotalTime>
  <Words>1313</Words>
  <Application>Microsoft Office PowerPoint</Application>
  <PresentationFormat>On-screen Show (4:3)</PresentationFormat>
  <Paragraphs>279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AAAAAB+HelveticaNeue</vt:lpstr>
      <vt:lpstr>AAAAAD+HelveticaNeue</vt:lpstr>
      <vt:lpstr>Aptos</vt:lpstr>
      <vt:lpstr>Arial</vt:lpstr>
      <vt:lpstr>Calibri</vt:lpstr>
      <vt:lpstr>Calibri Light</vt:lpstr>
      <vt:lpstr>Cambria Math</vt:lpstr>
      <vt:lpstr>Century</vt:lpstr>
      <vt:lpstr>Constantia</vt:lpstr>
      <vt:lpstr>Retrospect</vt:lpstr>
      <vt:lpstr>  Multiphonon Processes in Spin-Dependent Dark-Matter Scattering</vt:lpstr>
      <vt:lpstr>Outline</vt:lpstr>
      <vt:lpstr>Outline</vt:lpstr>
      <vt:lpstr>The Dark Matter Landscape</vt:lpstr>
      <vt:lpstr>The Dark Matter Landscape</vt:lpstr>
      <vt:lpstr>Light Dark Matter Direct Detection</vt:lpstr>
      <vt:lpstr>Phonon Detector: SPICE</vt:lpstr>
      <vt:lpstr>Phonon Detector: HeRALD</vt:lpstr>
      <vt:lpstr>Outline</vt:lpstr>
      <vt:lpstr>PowerPoint Presentation</vt:lpstr>
      <vt:lpstr>Phonons</vt:lpstr>
      <vt:lpstr>Acoustic vs Optical</vt:lpstr>
      <vt:lpstr>Polar Materials</vt:lpstr>
      <vt:lpstr>Benefits of Polar Materials</vt:lpstr>
      <vt:lpstr>Outline</vt:lpstr>
      <vt:lpstr>DM - Phonon EFT</vt:lpstr>
      <vt:lpstr>PowerPoint Presentation</vt:lpstr>
      <vt:lpstr>Multiphonon Rate (SI)</vt:lpstr>
      <vt:lpstr>Multiphonon Rate (SI)</vt:lpstr>
      <vt:lpstr>Multiphonon Rate (SI)</vt:lpstr>
      <vt:lpstr>Spin Dependent Derivation</vt:lpstr>
      <vt:lpstr>Spin Dependent Derivation</vt:lpstr>
      <vt:lpstr>Outline</vt:lpstr>
      <vt:lpstr>Model Dependence: EFT operators</vt:lpstr>
      <vt:lpstr>Spin Dependent Constraints</vt:lpstr>
      <vt:lpstr>Results</vt:lpstr>
      <vt:lpstr>Results</vt:lpstr>
      <vt:lpstr>Summary</vt:lpstr>
      <vt:lpstr>Questions?</vt:lpstr>
      <vt:lpstr>Backup Slides</vt:lpstr>
      <vt:lpstr> Transition Edge Sensors (TES) </vt:lpstr>
      <vt:lpstr>Approximations</vt:lpstr>
      <vt:lpstr>Spin Independent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Matter Direct Detection for Spin-Dependent Interactions</dc:title>
  <dc:creator>Bethany Suter</dc:creator>
  <cp:lastModifiedBy>Bethany Suter</cp:lastModifiedBy>
  <cp:revision>45</cp:revision>
  <dcterms:created xsi:type="dcterms:W3CDTF">2024-03-01T21:23:21Z</dcterms:created>
  <dcterms:modified xsi:type="dcterms:W3CDTF">2024-03-12T04:09:45Z</dcterms:modified>
</cp:coreProperties>
</file>